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9138" r:id="rId2"/>
    <p:sldId id="9144" r:id="rId3"/>
    <p:sldId id="8899" r:id="rId4"/>
    <p:sldId id="9140" r:id="rId5"/>
    <p:sldId id="894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81C40D-8A69-4050-BA0A-2F3014383F9E}" v="8" dt="2021-03-03T21:28:06.7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8" autoAdjust="0"/>
    <p:restoredTop sz="91584" autoAdjust="0"/>
  </p:normalViewPr>
  <p:slideViewPr>
    <p:cSldViewPr snapToGrid="0">
      <p:cViewPr varScale="1">
        <p:scale>
          <a:sx n="83" d="100"/>
          <a:sy n="83" d="100"/>
        </p:scale>
        <p:origin x="66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ggington, Jeff" userId="aca344fc-9b23-407f-b164-448c54f467e6" providerId="ADAL" clId="{8581C40D-8A69-4050-BA0A-2F3014383F9E}"/>
    <pc:docChg chg="custSel delSld modSld sldOrd modMainMaster">
      <pc:chgData name="Wiggington, Jeff" userId="aca344fc-9b23-407f-b164-448c54f467e6" providerId="ADAL" clId="{8581C40D-8A69-4050-BA0A-2F3014383F9E}" dt="2021-03-03T21:29:10.781" v="46" actId="1036"/>
      <pc:docMkLst>
        <pc:docMk/>
      </pc:docMkLst>
      <pc:sldChg chg="del">
        <pc:chgData name="Wiggington, Jeff" userId="aca344fc-9b23-407f-b164-448c54f467e6" providerId="ADAL" clId="{8581C40D-8A69-4050-BA0A-2F3014383F9E}" dt="2021-03-03T20:23:50.610" v="1" actId="47"/>
        <pc:sldMkLst>
          <pc:docMk/>
          <pc:sldMk cId="3166550602" sldId="265"/>
        </pc:sldMkLst>
      </pc:sldChg>
      <pc:sldChg chg="del">
        <pc:chgData name="Wiggington, Jeff" userId="aca344fc-9b23-407f-b164-448c54f467e6" providerId="ADAL" clId="{8581C40D-8A69-4050-BA0A-2F3014383F9E}" dt="2021-03-03T20:23:50.610" v="1" actId="47"/>
        <pc:sldMkLst>
          <pc:docMk/>
          <pc:sldMk cId="3619054887" sldId="839"/>
        </pc:sldMkLst>
      </pc:sldChg>
      <pc:sldChg chg="del">
        <pc:chgData name="Wiggington, Jeff" userId="aca344fc-9b23-407f-b164-448c54f467e6" providerId="ADAL" clId="{8581C40D-8A69-4050-BA0A-2F3014383F9E}" dt="2021-03-03T20:25:14.480" v="6" actId="47"/>
        <pc:sldMkLst>
          <pc:docMk/>
          <pc:sldMk cId="2179006909" sldId="1130"/>
        </pc:sldMkLst>
      </pc:sldChg>
      <pc:sldChg chg="del">
        <pc:chgData name="Wiggington, Jeff" userId="aca344fc-9b23-407f-b164-448c54f467e6" providerId="ADAL" clId="{8581C40D-8A69-4050-BA0A-2F3014383F9E}" dt="2021-03-03T20:25:14.480" v="6" actId="47"/>
        <pc:sldMkLst>
          <pc:docMk/>
          <pc:sldMk cId="322358980" sldId="8819"/>
        </pc:sldMkLst>
      </pc:sldChg>
      <pc:sldChg chg="del">
        <pc:chgData name="Wiggington, Jeff" userId="aca344fc-9b23-407f-b164-448c54f467e6" providerId="ADAL" clId="{8581C40D-8A69-4050-BA0A-2F3014383F9E}" dt="2021-03-03T20:25:14.480" v="6" actId="47"/>
        <pc:sldMkLst>
          <pc:docMk/>
          <pc:sldMk cId="1315708062" sldId="8906"/>
        </pc:sldMkLst>
      </pc:sldChg>
      <pc:sldChg chg="del">
        <pc:chgData name="Wiggington, Jeff" userId="aca344fc-9b23-407f-b164-448c54f467e6" providerId="ADAL" clId="{8581C40D-8A69-4050-BA0A-2F3014383F9E}" dt="2021-03-03T20:25:14.480" v="6" actId="47"/>
        <pc:sldMkLst>
          <pc:docMk/>
          <pc:sldMk cId="899149375" sldId="8907"/>
        </pc:sldMkLst>
      </pc:sldChg>
      <pc:sldChg chg="del">
        <pc:chgData name="Wiggington, Jeff" userId="aca344fc-9b23-407f-b164-448c54f467e6" providerId="ADAL" clId="{8581C40D-8A69-4050-BA0A-2F3014383F9E}" dt="2021-03-03T16:54:50.709" v="0" actId="47"/>
        <pc:sldMkLst>
          <pc:docMk/>
          <pc:sldMk cId="164041246" sldId="8928"/>
        </pc:sldMkLst>
      </pc:sldChg>
      <pc:sldChg chg="del">
        <pc:chgData name="Wiggington, Jeff" userId="aca344fc-9b23-407f-b164-448c54f467e6" providerId="ADAL" clId="{8581C40D-8A69-4050-BA0A-2F3014383F9E}" dt="2021-03-03T16:54:50.709" v="0" actId="47"/>
        <pc:sldMkLst>
          <pc:docMk/>
          <pc:sldMk cId="1333917067" sldId="8934"/>
        </pc:sldMkLst>
      </pc:sldChg>
      <pc:sldChg chg="del">
        <pc:chgData name="Wiggington, Jeff" userId="aca344fc-9b23-407f-b164-448c54f467e6" providerId="ADAL" clId="{8581C40D-8A69-4050-BA0A-2F3014383F9E}" dt="2021-03-03T20:25:14.480" v="6" actId="47"/>
        <pc:sldMkLst>
          <pc:docMk/>
          <pc:sldMk cId="3785317499" sldId="8938"/>
        </pc:sldMkLst>
      </pc:sldChg>
      <pc:sldChg chg="del">
        <pc:chgData name="Wiggington, Jeff" userId="aca344fc-9b23-407f-b164-448c54f467e6" providerId="ADAL" clId="{8581C40D-8A69-4050-BA0A-2F3014383F9E}" dt="2021-03-03T20:25:14.480" v="6" actId="47"/>
        <pc:sldMkLst>
          <pc:docMk/>
          <pc:sldMk cId="1105787477" sldId="8942"/>
        </pc:sldMkLst>
      </pc:sldChg>
      <pc:sldChg chg="addSp delSp modSp mod ord modNotesTx">
        <pc:chgData name="Wiggington, Jeff" userId="aca344fc-9b23-407f-b164-448c54f467e6" providerId="ADAL" clId="{8581C40D-8A69-4050-BA0A-2F3014383F9E}" dt="2021-03-03T21:27:12.778" v="16"/>
        <pc:sldMkLst>
          <pc:docMk/>
          <pc:sldMk cId="3647526542" sldId="8949"/>
        </pc:sldMkLst>
        <pc:spChg chg="add del mod">
          <ac:chgData name="Wiggington, Jeff" userId="aca344fc-9b23-407f-b164-448c54f467e6" providerId="ADAL" clId="{8581C40D-8A69-4050-BA0A-2F3014383F9E}" dt="2021-03-03T21:27:11.982" v="15" actId="478"/>
          <ac:spMkLst>
            <pc:docMk/>
            <pc:sldMk cId="3647526542" sldId="8949"/>
            <ac:spMk id="3" creationId="{BC9A0455-EB60-4796-83BC-589308148B6E}"/>
          </ac:spMkLst>
        </pc:spChg>
        <pc:spChg chg="del">
          <ac:chgData name="Wiggington, Jeff" userId="aca344fc-9b23-407f-b164-448c54f467e6" providerId="ADAL" clId="{8581C40D-8A69-4050-BA0A-2F3014383F9E}" dt="2021-03-03T21:27:06.830" v="14" actId="478"/>
          <ac:spMkLst>
            <pc:docMk/>
            <pc:sldMk cId="3647526542" sldId="8949"/>
            <ac:spMk id="42" creationId="{E07FCF95-C69B-4AE7-8442-85BE70EB4C15}"/>
          </ac:spMkLst>
        </pc:spChg>
        <pc:spChg chg="add mod">
          <ac:chgData name="Wiggington, Jeff" userId="aca344fc-9b23-407f-b164-448c54f467e6" providerId="ADAL" clId="{8581C40D-8A69-4050-BA0A-2F3014383F9E}" dt="2021-03-03T21:27:12.778" v="16"/>
          <ac:spMkLst>
            <pc:docMk/>
            <pc:sldMk cId="3647526542" sldId="8949"/>
            <ac:spMk id="49" creationId="{0AE8392F-AE40-4375-8AA8-0183CAB7C9D9}"/>
          </ac:spMkLst>
        </pc:spChg>
        <pc:spChg chg="mod">
          <ac:chgData name="Wiggington, Jeff" userId="aca344fc-9b23-407f-b164-448c54f467e6" providerId="ADAL" clId="{8581C40D-8A69-4050-BA0A-2F3014383F9E}" dt="2021-03-03T21:27:12.778" v="16"/>
          <ac:spMkLst>
            <pc:docMk/>
            <pc:sldMk cId="3647526542" sldId="8949"/>
            <ac:spMk id="51" creationId="{A75603D2-70E2-4D55-A71B-F9F566FD89A3}"/>
          </ac:spMkLst>
        </pc:spChg>
        <pc:spChg chg="mod">
          <ac:chgData name="Wiggington, Jeff" userId="aca344fc-9b23-407f-b164-448c54f467e6" providerId="ADAL" clId="{8581C40D-8A69-4050-BA0A-2F3014383F9E}" dt="2021-03-03T21:27:12.778" v="16"/>
          <ac:spMkLst>
            <pc:docMk/>
            <pc:sldMk cId="3647526542" sldId="8949"/>
            <ac:spMk id="52" creationId="{B486B675-59F8-434D-BEAB-532DC451BDBD}"/>
          </ac:spMkLst>
        </pc:spChg>
        <pc:spChg chg="mod">
          <ac:chgData name="Wiggington, Jeff" userId="aca344fc-9b23-407f-b164-448c54f467e6" providerId="ADAL" clId="{8581C40D-8A69-4050-BA0A-2F3014383F9E}" dt="2021-03-03T21:27:12.778" v="16"/>
          <ac:spMkLst>
            <pc:docMk/>
            <pc:sldMk cId="3647526542" sldId="8949"/>
            <ac:spMk id="53" creationId="{7710705B-E4BD-4414-AACA-CC64BA148572}"/>
          </ac:spMkLst>
        </pc:spChg>
        <pc:spChg chg="mod">
          <ac:chgData name="Wiggington, Jeff" userId="aca344fc-9b23-407f-b164-448c54f467e6" providerId="ADAL" clId="{8581C40D-8A69-4050-BA0A-2F3014383F9E}" dt="2021-03-03T21:27:12.778" v="16"/>
          <ac:spMkLst>
            <pc:docMk/>
            <pc:sldMk cId="3647526542" sldId="8949"/>
            <ac:spMk id="55" creationId="{5F4A2029-C010-4190-A1DB-1C120ADBC21D}"/>
          </ac:spMkLst>
        </pc:spChg>
        <pc:spChg chg="mod">
          <ac:chgData name="Wiggington, Jeff" userId="aca344fc-9b23-407f-b164-448c54f467e6" providerId="ADAL" clId="{8581C40D-8A69-4050-BA0A-2F3014383F9E}" dt="2021-03-03T21:27:12.778" v="16"/>
          <ac:spMkLst>
            <pc:docMk/>
            <pc:sldMk cId="3647526542" sldId="8949"/>
            <ac:spMk id="61" creationId="{81297325-73E6-4028-B375-93862B87E9DB}"/>
          </ac:spMkLst>
        </pc:spChg>
        <pc:spChg chg="mod">
          <ac:chgData name="Wiggington, Jeff" userId="aca344fc-9b23-407f-b164-448c54f467e6" providerId="ADAL" clId="{8581C40D-8A69-4050-BA0A-2F3014383F9E}" dt="2021-03-03T21:27:12.778" v="16"/>
          <ac:spMkLst>
            <pc:docMk/>
            <pc:sldMk cId="3647526542" sldId="8949"/>
            <ac:spMk id="64" creationId="{A721D641-7608-4586-9769-0B5E27A9EC09}"/>
          </ac:spMkLst>
        </pc:spChg>
        <pc:spChg chg="mod">
          <ac:chgData name="Wiggington, Jeff" userId="aca344fc-9b23-407f-b164-448c54f467e6" providerId="ADAL" clId="{8581C40D-8A69-4050-BA0A-2F3014383F9E}" dt="2021-03-03T21:27:12.778" v="16"/>
          <ac:spMkLst>
            <pc:docMk/>
            <pc:sldMk cId="3647526542" sldId="8949"/>
            <ac:spMk id="65" creationId="{DD1E681E-5BC0-423C-8E5C-F6E872349A57}"/>
          </ac:spMkLst>
        </pc:spChg>
        <pc:spChg chg="mod">
          <ac:chgData name="Wiggington, Jeff" userId="aca344fc-9b23-407f-b164-448c54f467e6" providerId="ADAL" clId="{8581C40D-8A69-4050-BA0A-2F3014383F9E}" dt="2021-03-03T21:27:12.778" v="16"/>
          <ac:spMkLst>
            <pc:docMk/>
            <pc:sldMk cId="3647526542" sldId="8949"/>
            <ac:spMk id="66" creationId="{3CAF0186-1DFF-451A-B6B7-1732E9F14D34}"/>
          </ac:spMkLst>
        </pc:spChg>
        <pc:spChg chg="mod">
          <ac:chgData name="Wiggington, Jeff" userId="aca344fc-9b23-407f-b164-448c54f467e6" providerId="ADAL" clId="{8581C40D-8A69-4050-BA0A-2F3014383F9E}" dt="2021-03-03T20:40:03.758" v="8" actId="207"/>
          <ac:spMkLst>
            <pc:docMk/>
            <pc:sldMk cId="3647526542" sldId="8949"/>
            <ac:spMk id="68" creationId="{F19CB04F-7E75-40D4-BEDA-1149CA664BEF}"/>
          </ac:spMkLst>
        </pc:spChg>
        <pc:grpChg chg="add mod">
          <ac:chgData name="Wiggington, Jeff" userId="aca344fc-9b23-407f-b164-448c54f467e6" providerId="ADAL" clId="{8581C40D-8A69-4050-BA0A-2F3014383F9E}" dt="2021-03-03T21:27:12.778" v="16"/>
          <ac:grpSpMkLst>
            <pc:docMk/>
            <pc:sldMk cId="3647526542" sldId="8949"/>
            <ac:grpSpMk id="50" creationId="{761BE251-B75E-4D94-9766-5C182C86FBF6}"/>
          </ac:grpSpMkLst>
        </pc:grpChg>
      </pc:sldChg>
      <pc:sldChg chg="del">
        <pc:chgData name="Wiggington, Jeff" userId="aca344fc-9b23-407f-b164-448c54f467e6" providerId="ADAL" clId="{8581C40D-8A69-4050-BA0A-2F3014383F9E}" dt="2021-03-03T20:25:14.480" v="6" actId="47"/>
        <pc:sldMkLst>
          <pc:docMk/>
          <pc:sldMk cId="1353899892" sldId="8954"/>
        </pc:sldMkLst>
      </pc:sldChg>
      <pc:sldChg chg="del">
        <pc:chgData name="Wiggington, Jeff" userId="aca344fc-9b23-407f-b164-448c54f467e6" providerId="ADAL" clId="{8581C40D-8A69-4050-BA0A-2F3014383F9E}" dt="2021-03-03T20:23:50.610" v="1" actId="47"/>
        <pc:sldMkLst>
          <pc:docMk/>
          <pc:sldMk cId="1414119620" sldId="8955"/>
        </pc:sldMkLst>
      </pc:sldChg>
      <pc:sldChg chg="del">
        <pc:chgData name="Wiggington, Jeff" userId="aca344fc-9b23-407f-b164-448c54f467e6" providerId="ADAL" clId="{8581C40D-8A69-4050-BA0A-2F3014383F9E}" dt="2021-03-03T20:25:14.480" v="6" actId="47"/>
        <pc:sldMkLst>
          <pc:docMk/>
          <pc:sldMk cId="1611924327" sldId="8956"/>
        </pc:sldMkLst>
      </pc:sldChg>
      <pc:sldChg chg="del">
        <pc:chgData name="Wiggington, Jeff" userId="aca344fc-9b23-407f-b164-448c54f467e6" providerId="ADAL" clId="{8581C40D-8A69-4050-BA0A-2F3014383F9E}" dt="2021-03-03T20:25:14.480" v="6" actId="47"/>
        <pc:sldMkLst>
          <pc:docMk/>
          <pc:sldMk cId="1954786249" sldId="9135"/>
        </pc:sldMkLst>
      </pc:sldChg>
      <pc:sldChg chg="del">
        <pc:chgData name="Wiggington, Jeff" userId="aca344fc-9b23-407f-b164-448c54f467e6" providerId="ADAL" clId="{8581C40D-8A69-4050-BA0A-2F3014383F9E}" dt="2021-03-03T20:25:14.480" v="6" actId="47"/>
        <pc:sldMkLst>
          <pc:docMk/>
          <pc:sldMk cId="3801043951" sldId="9136"/>
        </pc:sldMkLst>
      </pc:sldChg>
      <pc:sldChg chg="del">
        <pc:chgData name="Wiggington, Jeff" userId="aca344fc-9b23-407f-b164-448c54f467e6" providerId="ADAL" clId="{8581C40D-8A69-4050-BA0A-2F3014383F9E}" dt="2021-03-03T20:23:50.610" v="1" actId="47"/>
        <pc:sldMkLst>
          <pc:docMk/>
          <pc:sldMk cId="3382659045" sldId="9137"/>
        </pc:sldMkLst>
      </pc:sldChg>
      <pc:sldChg chg="addSp delSp modSp mod">
        <pc:chgData name="Wiggington, Jeff" userId="aca344fc-9b23-407f-b164-448c54f467e6" providerId="ADAL" clId="{8581C40D-8A69-4050-BA0A-2F3014383F9E}" dt="2021-03-03T21:29:10.781" v="46" actId="1036"/>
        <pc:sldMkLst>
          <pc:docMk/>
          <pc:sldMk cId="2954341314" sldId="9138"/>
        </pc:sldMkLst>
        <pc:spChg chg="add mod">
          <ac:chgData name="Wiggington, Jeff" userId="aca344fc-9b23-407f-b164-448c54f467e6" providerId="ADAL" clId="{8581C40D-8A69-4050-BA0A-2F3014383F9E}" dt="2021-03-03T21:29:10.781" v="46" actId="1036"/>
          <ac:spMkLst>
            <pc:docMk/>
            <pc:sldMk cId="2954341314" sldId="9138"/>
            <ac:spMk id="6" creationId="{6F962ABF-37DB-4FC6-94D7-077F3AEFD330}"/>
          </ac:spMkLst>
        </pc:spChg>
        <pc:spChg chg="del mod">
          <ac:chgData name="Wiggington, Jeff" userId="aca344fc-9b23-407f-b164-448c54f467e6" providerId="ADAL" clId="{8581C40D-8A69-4050-BA0A-2F3014383F9E}" dt="2021-03-03T21:27:41.576" v="19" actId="478"/>
          <ac:spMkLst>
            <pc:docMk/>
            <pc:sldMk cId="2954341314" sldId="9138"/>
            <ac:spMk id="20" creationId="{78296B9B-88DF-46C6-8BC6-B017793B7662}"/>
          </ac:spMkLst>
        </pc:spChg>
        <pc:spChg chg="del">
          <ac:chgData name="Wiggington, Jeff" userId="aca344fc-9b23-407f-b164-448c54f467e6" providerId="ADAL" clId="{8581C40D-8A69-4050-BA0A-2F3014383F9E}" dt="2021-03-03T21:28:41.093" v="30" actId="478"/>
          <ac:spMkLst>
            <pc:docMk/>
            <pc:sldMk cId="2954341314" sldId="9138"/>
            <ac:spMk id="22" creationId="{0EF49893-9E7B-47C9-BD2B-334B583599B5}"/>
          </ac:spMkLst>
        </pc:spChg>
        <pc:spChg chg="mod">
          <ac:chgData name="Wiggington, Jeff" userId="aca344fc-9b23-407f-b164-448c54f467e6" providerId="ADAL" clId="{8581C40D-8A69-4050-BA0A-2F3014383F9E}" dt="2021-03-03T21:27:33.311" v="17"/>
          <ac:spMkLst>
            <pc:docMk/>
            <pc:sldMk cId="2954341314" sldId="9138"/>
            <ac:spMk id="91" creationId="{78F04520-B4EB-44E6-9999-93A8CF490613}"/>
          </ac:spMkLst>
        </pc:spChg>
        <pc:spChg chg="mod">
          <ac:chgData name="Wiggington, Jeff" userId="aca344fc-9b23-407f-b164-448c54f467e6" providerId="ADAL" clId="{8581C40D-8A69-4050-BA0A-2F3014383F9E}" dt="2021-03-03T21:27:33.311" v="17"/>
          <ac:spMkLst>
            <pc:docMk/>
            <pc:sldMk cId="2954341314" sldId="9138"/>
            <ac:spMk id="92" creationId="{2CC59C59-D161-42B7-B13B-F79D84FA7391}"/>
          </ac:spMkLst>
        </pc:spChg>
        <pc:spChg chg="mod">
          <ac:chgData name="Wiggington, Jeff" userId="aca344fc-9b23-407f-b164-448c54f467e6" providerId="ADAL" clId="{8581C40D-8A69-4050-BA0A-2F3014383F9E}" dt="2021-03-03T21:27:33.311" v="17"/>
          <ac:spMkLst>
            <pc:docMk/>
            <pc:sldMk cId="2954341314" sldId="9138"/>
            <ac:spMk id="93" creationId="{CD6745A3-D27D-4F31-A336-B7687201CD10}"/>
          </ac:spMkLst>
        </pc:spChg>
        <pc:spChg chg="mod">
          <ac:chgData name="Wiggington, Jeff" userId="aca344fc-9b23-407f-b164-448c54f467e6" providerId="ADAL" clId="{8581C40D-8A69-4050-BA0A-2F3014383F9E}" dt="2021-03-03T21:27:33.311" v="17"/>
          <ac:spMkLst>
            <pc:docMk/>
            <pc:sldMk cId="2954341314" sldId="9138"/>
            <ac:spMk id="94" creationId="{76F5553A-F3EB-4072-A29E-3F9C34151621}"/>
          </ac:spMkLst>
        </pc:spChg>
        <pc:spChg chg="mod">
          <ac:chgData name="Wiggington, Jeff" userId="aca344fc-9b23-407f-b164-448c54f467e6" providerId="ADAL" clId="{8581C40D-8A69-4050-BA0A-2F3014383F9E}" dt="2021-03-03T21:27:33.311" v="17"/>
          <ac:spMkLst>
            <pc:docMk/>
            <pc:sldMk cId="2954341314" sldId="9138"/>
            <ac:spMk id="95" creationId="{75B97848-1ED5-4851-A32F-6061E5AE5AB0}"/>
          </ac:spMkLst>
        </pc:spChg>
        <pc:spChg chg="mod">
          <ac:chgData name="Wiggington, Jeff" userId="aca344fc-9b23-407f-b164-448c54f467e6" providerId="ADAL" clId="{8581C40D-8A69-4050-BA0A-2F3014383F9E}" dt="2021-03-03T21:27:33.311" v="17"/>
          <ac:spMkLst>
            <pc:docMk/>
            <pc:sldMk cId="2954341314" sldId="9138"/>
            <ac:spMk id="96" creationId="{18BE6197-06AA-4CFE-952E-DEA974344C24}"/>
          </ac:spMkLst>
        </pc:spChg>
        <pc:spChg chg="mod">
          <ac:chgData name="Wiggington, Jeff" userId="aca344fc-9b23-407f-b164-448c54f467e6" providerId="ADAL" clId="{8581C40D-8A69-4050-BA0A-2F3014383F9E}" dt="2021-03-03T21:27:33.311" v="17"/>
          <ac:spMkLst>
            <pc:docMk/>
            <pc:sldMk cId="2954341314" sldId="9138"/>
            <ac:spMk id="97" creationId="{8D9DE021-DCD9-485C-AAAE-3064EE646EF2}"/>
          </ac:spMkLst>
        </pc:spChg>
        <pc:spChg chg="mod">
          <ac:chgData name="Wiggington, Jeff" userId="aca344fc-9b23-407f-b164-448c54f467e6" providerId="ADAL" clId="{8581C40D-8A69-4050-BA0A-2F3014383F9E}" dt="2021-03-03T21:27:33.311" v="17"/>
          <ac:spMkLst>
            <pc:docMk/>
            <pc:sldMk cId="2954341314" sldId="9138"/>
            <ac:spMk id="98" creationId="{8AE5EF7D-ED37-44E4-A59D-2971B4AC20E5}"/>
          </ac:spMkLst>
        </pc:spChg>
        <pc:grpChg chg="add mod">
          <ac:chgData name="Wiggington, Jeff" userId="aca344fc-9b23-407f-b164-448c54f467e6" providerId="ADAL" clId="{8581C40D-8A69-4050-BA0A-2F3014383F9E}" dt="2021-03-03T21:27:33.311" v="17"/>
          <ac:grpSpMkLst>
            <pc:docMk/>
            <pc:sldMk cId="2954341314" sldId="9138"/>
            <ac:grpSpMk id="88" creationId="{790FC849-61CF-471F-B59C-72CB8CA44121}"/>
          </ac:grpSpMkLst>
        </pc:grpChg>
      </pc:sldChg>
      <pc:sldChg chg="del">
        <pc:chgData name="Wiggington, Jeff" userId="aca344fc-9b23-407f-b164-448c54f467e6" providerId="ADAL" clId="{8581C40D-8A69-4050-BA0A-2F3014383F9E}" dt="2021-03-03T20:25:14.480" v="6" actId="47"/>
        <pc:sldMkLst>
          <pc:docMk/>
          <pc:sldMk cId="2313781987" sldId="9139"/>
        </pc:sldMkLst>
      </pc:sldChg>
      <pc:sldChg chg="del">
        <pc:chgData name="Wiggington, Jeff" userId="aca344fc-9b23-407f-b164-448c54f467e6" providerId="ADAL" clId="{8581C40D-8A69-4050-BA0A-2F3014383F9E}" dt="2021-03-03T16:54:50.709" v="0" actId="47"/>
        <pc:sldMkLst>
          <pc:docMk/>
          <pc:sldMk cId="2242813395" sldId="9141"/>
        </pc:sldMkLst>
      </pc:sldChg>
      <pc:sldChg chg="ord">
        <pc:chgData name="Wiggington, Jeff" userId="aca344fc-9b23-407f-b164-448c54f467e6" providerId="ADAL" clId="{8581C40D-8A69-4050-BA0A-2F3014383F9E}" dt="2021-03-03T20:24:44.130" v="5"/>
        <pc:sldMkLst>
          <pc:docMk/>
          <pc:sldMk cId="3530573620" sldId="9144"/>
        </pc:sldMkLst>
      </pc:sldChg>
      <pc:sldChg chg="del">
        <pc:chgData name="Wiggington, Jeff" userId="aca344fc-9b23-407f-b164-448c54f467e6" providerId="ADAL" clId="{8581C40D-8A69-4050-BA0A-2F3014383F9E}" dt="2021-03-03T20:25:14.480" v="6" actId="47"/>
        <pc:sldMkLst>
          <pc:docMk/>
          <pc:sldMk cId="1961284431" sldId="9145"/>
        </pc:sldMkLst>
      </pc:sldChg>
      <pc:sldMasterChg chg="addSp delSp modSp mod">
        <pc:chgData name="Wiggington, Jeff" userId="aca344fc-9b23-407f-b164-448c54f467e6" providerId="ADAL" clId="{8581C40D-8A69-4050-BA0A-2F3014383F9E}" dt="2021-03-03T21:23:07.119" v="12"/>
        <pc:sldMasterMkLst>
          <pc:docMk/>
          <pc:sldMasterMk cId="3540712930" sldId="2147483660"/>
        </pc:sldMasterMkLst>
        <pc:spChg chg="add mod">
          <ac:chgData name="Wiggington, Jeff" userId="aca344fc-9b23-407f-b164-448c54f467e6" providerId="ADAL" clId="{8581C40D-8A69-4050-BA0A-2F3014383F9E}" dt="2021-03-03T21:23:07.119" v="12"/>
          <ac:spMkLst>
            <pc:docMk/>
            <pc:sldMasterMk cId="3540712930" sldId="2147483660"/>
            <ac:spMk id="5" creationId="{49C91AAD-09DD-4E25-BFCF-644A97654839}"/>
          </ac:spMkLst>
        </pc:spChg>
        <pc:spChg chg="del mod">
          <ac:chgData name="Wiggington, Jeff" userId="aca344fc-9b23-407f-b164-448c54f467e6" providerId="ADAL" clId="{8581C40D-8A69-4050-BA0A-2F3014383F9E}" dt="2021-03-03T21:23:06.517" v="11" actId="478"/>
          <ac:spMkLst>
            <pc:docMk/>
            <pc:sldMasterMk cId="3540712930" sldId="2147483660"/>
            <ac:spMk id="6" creationId="{2A19195A-A8B1-498B-B5F1-7D36142AB3E5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6E07C-77B6-4311-B298-3BAABAABCD7F}" type="datetimeFigureOut">
              <a:rPr lang="en-US" smtClean="0"/>
              <a:t>9/9/2021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C3600-E958-4221-8833-F70565AFE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11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685D4-69DB-4026-99B6-2A7E89145AF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9461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we embedded/link this slide into slide 4 –About Walker Slide.  Trying to reduce # of slides/pages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6C3600-E958-4221-8833-F70565AFE0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918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Love this, the slides these can link to are at the bottom of this deck.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F996BD-ED2B-4D7E-82C2-07B41AD5526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877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6C3600-E958-4221-8833-F70565AFE0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00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3.xml"/><Relationship Id="rId4" Type="http://schemas.openxmlformats.org/officeDocument/2006/relationships/image" Target="../media/image3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9FEA27DB-B2EA-4AAC-8770-5BF138C6BB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616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DA74820-5E4C-4B43-924C-D5058361A868}"/>
              </a:ext>
            </a:extLst>
          </p:cNvPr>
          <p:cNvSpPr/>
          <p:nvPr userDrawn="1"/>
        </p:nvSpPr>
        <p:spPr>
          <a:xfrm>
            <a:off x="14496" y="3677150"/>
            <a:ext cx="12177503" cy="318085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EAAE87F-97E1-465F-B9DB-48E94E8F5E31}"/>
              </a:ext>
            </a:extLst>
          </p:cNvPr>
          <p:cNvCxnSpPr>
            <a:cxnSpLocks/>
          </p:cNvCxnSpPr>
          <p:nvPr userDrawn="1"/>
        </p:nvCxnSpPr>
        <p:spPr>
          <a:xfrm>
            <a:off x="2488053" y="4272146"/>
            <a:ext cx="0" cy="199107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69BD107-01AD-422D-8C0E-2C9DC600D3D0}"/>
              </a:ext>
            </a:extLst>
          </p:cNvPr>
          <p:cNvCxnSpPr/>
          <p:nvPr userDrawn="1"/>
        </p:nvCxnSpPr>
        <p:spPr>
          <a:xfrm>
            <a:off x="-47929" y="3677150"/>
            <a:ext cx="1223992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3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170692" y="5347503"/>
            <a:ext cx="8546678" cy="927279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>
              <a:lnSpc>
                <a:spcPts val="2900"/>
              </a:lnSpc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 dirty="0"/>
              <a:t>Click to add Document Subtitle</a:t>
            </a:r>
          </a:p>
        </p:txBody>
      </p:sp>
      <p:sp>
        <p:nvSpPr>
          <p:cNvPr id="21" name="Text Placeholder 15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9028253" y="3677143"/>
            <a:ext cx="3144083" cy="365468"/>
          </a:xfrm>
          <a:prstGeom prst="rect">
            <a:avLst/>
          </a:prstGeom>
        </p:spPr>
        <p:txBody>
          <a:bodyPr rIns="182880" anchor="b"/>
          <a:lstStyle>
            <a:lvl1pPr marL="0" indent="0" algn="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169863" indent="0" algn="ctr">
              <a:buNone/>
              <a:defRPr>
                <a:solidFill>
                  <a:schemeClr val="bg1"/>
                </a:solidFill>
              </a:defRPr>
            </a:lvl2pPr>
            <a:lvl3pPr marL="347663" indent="0" algn="ctr">
              <a:buNone/>
              <a:defRPr>
                <a:solidFill>
                  <a:schemeClr val="bg1"/>
                </a:solidFill>
              </a:defRPr>
            </a:lvl3pPr>
            <a:lvl4pPr marL="515938" indent="0" algn="ctr">
              <a:buNone/>
              <a:defRPr>
                <a:solidFill>
                  <a:schemeClr val="bg1"/>
                </a:solidFill>
              </a:defRPr>
            </a:lvl4pPr>
            <a:lvl5pPr marL="627063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Date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6B78207-5EF1-48D1-96DB-FB2B1F92F7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19573" y="393781"/>
            <a:ext cx="1576450" cy="756696"/>
          </a:xfrm>
          <a:prstGeom prst="rect">
            <a:avLst/>
          </a:prstGeom>
        </p:spPr>
      </p:pic>
      <p:grpSp>
        <p:nvGrpSpPr>
          <p:cNvPr id="10" name="Group 4">
            <a:extLst>
              <a:ext uri="{FF2B5EF4-FFF2-40B4-BE49-F238E27FC236}">
                <a16:creationId xmlns:a16="http://schemas.microsoft.com/office/drawing/2014/main" id="{EAE63E83-F21C-4E93-93D0-89DF4BF8116A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39750" y="4717053"/>
            <a:ext cx="1362075" cy="1042988"/>
            <a:chOff x="340" y="2922"/>
            <a:chExt cx="858" cy="657"/>
          </a:xfrm>
        </p:grpSpPr>
        <p:sp>
          <p:nvSpPr>
            <p:cNvPr id="11" name="AutoShape 3">
              <a:extLst>
                <a:ext uri="{FF2B5EF4-FFF2-40B4-BE49-F238E27FC236}">
                  <a16:creationId xmlns:a16="http://schemas.microsoft.com/office/drawing/2014/main" id="{764B46DA-66A1-4BC1-9F6B-0BC5C39075A4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340" y="2922"/>
              <a:ext cx="858" cy="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3B4CCD5C-3C7D-450E-9CA1-C01602079AF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0" y="3405"/>
              <a:ext cx="228" cy="174"/>
            </a:xfrm>
            <a:custGeom>
              <a:avLst/>
              <a:gdLst>
                <a:gd name="T0" fmla="*/ 68 w 228"/>
                <a:gd name="T1" fmla="*/ 121 h 174"/>
                <a:gd name="T2" fmla="*/ 114 w 228"/>
                <a:gd name="T3" fmla="*/ 0 h 174"/>
                <a:gd name="T4" fmla="*/ 160 w 228"/>
                <a:gd name="T5" fmla="*/ 121 h 174"/>
                <a:gd name="T6" fmla="*/ 206 w 228"/>
                <a:gd name="T7" fmla="*/ 3 h 174"/>
                <a:gd name="T8" fmla="*/ 228 w 228"/>
                <a:gd name="T9" fmla="*/ 3 h 174"/>
                <a:gd name="T10" fmla="*/ 160 w 228"/>
                <a:gd name="T11" fmla="*/ 174 h 174"/>
                <a:gd name="T12" fmla="*/ 114 w 228"/>
                <a:gd name="T13" fmla="*/ 54 h 174"/>
                <a:gd name="T14" fmla="*/ 68 w 228"/>
                <a:gd name="T15" fmla="*/ 174 h 174"/>
                <a:gd name="T16" fmla="*/ 0 w 228"/>
                <a:gd name="T17" fmla="*/ 3 h 174"/>
                <a:gd name="T18" fmla="*/ 22 w 228"/>
                <a:gd name="T19" fmla="*/ 3 h 174"/>
                <a:gd name="T20" fmla="*/ 68 w 228"/>
                <a:gd name="T21" fmla="*/ 12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174">
                  <a:moveTo>
                    <a:pt x="68" y="121"/>
                  </a:moveTo>
                  <a:lnTo>
                    <a:pt x="114" y="0"/>
                  </a:lnTo>
                  <a:lnTo>
                    <a:pt x="160" y="121"/>
                  </a:lnTo>
                  <a:lnTo>
                    <a:pt x="206" y="3"/>
                  </a:lnTo>
                  <a:lnTo>
                    <a:pt x="228" y="3"/>
                  </a:lnTo>
                  <a:lnTo>
                    <a:pt x="160" y="174"/>
                  </a:lnTo>
                  <a:lnTo>
                    <a:pt x="114" y="54"/>
                  </a:lnTo>
                  <a:lnTo>
                    <a:pt x="68" y="174"/>
                  </a:lnTo>
                  <a:lnTo>
                    <a:pt x="0" y="3"/>
                  </a:lnTo>
                  <a:lnTo>
                    <a:pt x="22" y="3"/>
                  </a:lnTo>
                  <a:lnTo>
                    <a:pt x="68" y="1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31A2BBB1-C1BC-4B9D-9578-B0F2C51DF3E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46" y="3401"/>
              <a:ext cx="156" cy="172"/>
            </a:xfrm>
            <a:custGeom>
              <a:avLst/>
              <a:gdLst>
                <a:gd name="T0" fmla="*/ 40 w 156"/>
                <a:gd name="T1" fmla="*/ 131 h 172"/>
                <a:gd name="T2" fmla="*/ 22 w 156"/>
                <a:gd name="T3" fmla="*/ 172 h 172"/>
                <a:gd name="T4" fmla="*/ 0 w 156"/>
                <a:gd name="T5" fmla="*/ 172 h 172"/>
                <a:gd name="T6" fmla="*/ 78 w 156"/>
                <a:gd name="T7" fmla="*/ 0 h 172"/>
                <a:gd name="T8" fmla="*/ 156 w 156"/>
                <a:gd name="T9" fmla="*/ 172 h 172"/>
                <a:gd name="T10" fmla="*/ 134 w 156"/>
                <a:gd name="T11" fmla="*/ 172 h 172"/>
                <a:gd name="T12" fmla="*/ 116 w 156"/>
                <a:gd name="T13" fmla="*/ 131 h 172"/>
                <a:gd name="T14" fmla="*/ 40 w 156"/>
                <a:gd name="T15" fmla="*/ 131 h 172"/>
                <a:gd name="T16" fmla="*/ 78 w 156"/>
                <a:gd name="T17" fmla="*/ 46 h 172"/>
                <a:gd name="T18" fmla="*/ 49 w 156"/>
                <a:gd name="T19" fmla="*/ 112 h 172"/>
                <a:gd name="T20" fmla="*/ 107 w 156"/>
                <a:gd name="T21" fmla="*/ 112 h 172"/>
                <a:gd name="T22" fmla="*/ 78 w 156"/>
                <a:gd name="T23" fmla="*/ 46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6" h="172">
                  <a:moveTo>
                    <a:pt x="40" y="131"/>
                  </a:moveTo>
                  <a:lnTo>
                    <a:pt x="22" y="172"/>
                  </a:lnTo>
                  <a:lnTo>
                    <a:pt x="0" y="172"/>
                  </a:lnTo>
                  <a:lnTo>
                    <a:pt x="78" y="0"/>
                  </a:lnTo>
                  <a:lnTo>
                    <a:pt x="156" y="172"/>
                  </a:lnTo>
                  <a:lnTo>
                    <a:pt x="134" y="172"/>
                  </a:lnTo>
                  <a:lnTo>
                    <a:pt x="116" y="131"/>
                  </a:lnTo>
                  <a:lnTo>
                    <a:pt x="40" y="131"/>
                  </a:lnTo>
                  <a:close/>
                  <a:moveTo>
                    <a:pt x="78" y="46"/>
                  </a:moveTo>
                  <a:lnTo>
                    <a:pt x="49" y="112"/>
                  </a:lnTo>
                  <a:lnTo>
                    <a:pt x="107" y="112"/>
                  </a:lnTo>
                  <a:lnTo>
                    <a:pt x="78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9A7B6BB-D520-4010-82CE-2635FF62A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28" y="3408"/>
              <a:ext cx="71" cy="165"/>
            </a:xfrm>
            <a:custGeom>
              <a:avLst/>
              <a:gdLst>
                <a:gd name="T0" fmla="*/ 21 w 71"/>
                <a:gd name="T1" fmla="*/ 146 h 165"/>
                <a:gd name="T2" fmla="*/ 71 w 71"/>
                <a:gd name="T3" fmla="*/ 146 h 165"/>
                <a:gd name="T4" fmla="*/ 71 w 71"/>
                <a:gd name="T5" fmla="*/ 165 h 165"/>
                <a:gd name="T6" fmla="*/ 0 w 71"/>
                <a:gd name="T7" fmla="*/ 165 h 165"/>
                <a:gd name="T8" fmla="*/ 0 w 71"/>
                <a:gd name="T9" fmla="*/ 0 h 165"/>
                <a:gd name="T10" fmla="*/ 21 w 71"/>
                <a:gd name="T11" fmla="*/ 0 h 165"/>
                <a:gd name="T12" fmla="*/ 21 w 71"/>
                <a:gd name="T13" fmla="*/ 14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65">
                  <a:moveTo>
                    <a:pt x="21" y="146"/>
                  </a:moveTo>
                  <a:lnTo>
                    <a:pt x="71" y="146"/>
                  </a:lnTo>
                  <a:lnTo>
                    <a:pt x="71" y="165"/>
                  </a:lnTo>
                  <a:lnTo>
                    <a:pt x="0" y="165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1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37C10627-A6DA-4F8C-8512-6B6AC8855C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26" y="3408"/>
              <a:ext cx="117" cy="165"/>
            </a:xfrm>
            <a:custGeom>
              <a:avLst/>
              <a:gdLst>
                <a:gd name="T0" fmla="*/ 89 w 117"/>
                <a:gd name="T1" fmla="*/ 0 h 165"/>
                <a:gd name="T2" fmla="*/ 116 w 117"/>
                <a:gd name="T3" fmla="*/ 0 h 165"/>
                <a:gd name="T4" fmla="*/ 42 w 117"/>
                <a:gd name="T5" fmla="*/ 74 h 165"/>
                <a:gd name="T6" fmla="*/ 117 w 117"/>
                <a:gd name="T7" fmla="*/ 165 h 165"/>
                <a:gd name="T8" fmla="*/ 90 w 117"/>
                <a:gd name="T9" fmla="*/ 165 h 165"/>
                <a:gd name="T10" fmla="*/ 19 w 117"/>
                <a:gd name="T11" fmla="*/ 78 h 165"/>
                <a:gd name="T12" fmla="*/ 19 w 117"/>
                <a:gd name="T13" fmla="*/ 96 h 165"/>
                <a:gd name="T14" fmla="*/ 19 w 117"/>
                <a:gd name="T15" fmla="*/ 165 h 165"/>
                <a:gd name="T16" fmla="*/ 0 w 117"/>
                <a:gd name="T17" fmla="*/ 165 h 165"/>
                <a:gd name="T18" fmla="*/ 0 w 117"/>
                <a:gd name="T19" fmla="*/ 0 h 165"/>
                <a:gd name="T20" fmla="*/ 19 w 117"/>
                <a:gd name="T21" fmla="*/ 0 h 165"/>
                <a:gd name="T22" fmla="*/ 19 w 117"/>
                <a:gd name="T23" fmla="*/ 71 h 165"/>
                <a:gd name="T24" fmla="*/ 89 w 117"/>
                <a:gd name="T2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" h="165">
                  <a:moveTo>
                    <a:pt x="89" y="0"/>
                  </a:moveTo>
                  <a:lnTo>
                    <a:pt x="116" y="0"/>
                  </a:lnTo>
                  <a:lnTo>
                    <a:pt x="42" y="74"/>
                  </a:lnTo>
                  <a:lnTo>
                    <a:pt x="117" y="165"/>
                  </a:lnTo>
                  <a:lnTo>
                    <a:pt x="90" y="165"/>
                  </a:lnTo>
                  <a:lnTo>
                    <a:pt x="19" y="78"/>
                  </a:lnTo>
                  <a:lnTo>
                    <a:pt x="19" y="96"/>
                  </a:lnTo>
                  <a:lnTo>
                    <a:pt x="19" y="165"/>
                  </a:lnTo>
                  <a:lnTo>
                    <a:pt x="0" y="165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71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DDA5457D-D52A-45B3-8F97-D5BB8FF577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8" y="3408"/>
              <a:ext cx="89" cy="165"/>
            </a:xfrm>
            <a:custGeom>
              <a:avLst/>
              <a:gdLst>
                <a:gd name="T0" fmla="*/ 0 w 89"/>
                <a:gd name="T1" fmla="*/ 0 h 165"/>
                <a:gd name="T2" fmla="*/ 89 w 89"/>
                <a:gd name="T3" fmla="*/ 0 h 165"/>
                <a:gd name="T4" fmla="*/ 89 w 89"/>
                <a:gd name="T5" fmla="*/ 19 h 165"/>
                <a:gd name="T6" fmla="*/ 21 w 89"/>
                <a:gd name="T7" fmla="*/ 19 h 165"/>
                <a:gd name="T8" fmla="*/ 21 w 89"/>
                <a:gd name="T9" fmla="*/ 65 h 165"/>
                <a:gd name="T10" fmla="*/ 86 w 89"/>
                <a:gd name="T11" fmla="*/ 65 h 165"/>
                <a:gd name="T12" fmla="*/ 86 w 89"/>
                <a:gd name="T13" fmla="*/ 84 h 165"/>
                <a:gd name="T14" fmla="*/ 21 w 89"/>
                <a:gd name="T15" fmla="*/ 84 h 165"/>
                <a:gd name="T16" fmla="*/ 21 w 89"/>
                <a:gd name="T17" fmla="*/ 146 h 165"/>
                <a:gd name="T18" fmla="*/ 89 w 89"/>
                <a:gd name="T19" fmla="*/ 146 h 165"/>
                <a:gd name="T20" fmla="*/ 89 w 89"/>
                <a:gd name="T21" fmla="*/ 165 h 165"/>
                <a:gd name="T22" fmla="*/ 0 w 89"/>
                <a:gd name="T23" fmla="*/ 165 h 165"/>
                <a:gd name="T24" fmla="*/ 0 w 89"/>
                <a:gd name="T2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165">
                  <a:moveTo>
                    <a:pt x="0" y="0"/>
                  </a:moveTo>
                  <a:lnTo>
                    <a:pt x="89" y="0"/>
                  </a:lnTo>
                  <a:lnTo>
                    <a:pt x="89" y="19"/>
                  </a:lnTo>
                  <a:lnTo>
                    <a:pt x="21" y="19"/>
                  </a:lnTo>
                  <a:lnTo>
                    <a:pt x="21" y="65"/>
                  </a:lnTo>
                  <a:lnTo>
                    <a:pt x="86" y="65"/>
                  </a:lnTo>
                  <a:lnTo>
                    <a:pt x="86" y="84"/>
                  </a:lnTo>
                  <a:lnTo>
                    <a:pt x="21" y="84"/>
                  </a:lnTo>
                  <a:lnTo>
                    <a:pt x="21" y="146"/>
                  </a:lnTo>
                  <a:lnTo>
                    <a:pt x="89" y="146"/>
                  </a:lnTo>
                  <a:lnTo>
                    <a:pt x="89" y="165"/>
                  </a:lnTo>
                  <a:lnTo>
                    <a:pt x="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644E5317-4A31-4895-AA54-F40C0D44B80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4" y="3408"/>
              <a:ext cx="103" cy="165"/>
            </a:xfrm>
            <a:custGeom>
              <a:avLst/>
              <a:gdLst>
                <a:gd name="T0" fmla="*/ 100 w 100"/>
                <a:gd name="T1" fmla="*/ 160 h 160"/>
                <a:gd name="T2" fmla="*/ 75 w 100"/>
                <a:gd name="T3" fmla="*/ 160 h 160"/>
                <a:gd name="T4" fmla="*/ 28 w 100"/>
                <a:gd name="T5" fmla="*/ 92 h 160"/>
                <a:gd name="T6" fmla="*/ 20 w 100"/>
                <a:gd name="T7" fmla="*/ 80 h 160"/>
                <a:gd name="T8" fmla="*/ 20 w 100"/>
                <a:gd name="T9" fmla="*/ 160 h 160"/>
                <a:gd name="T10" fmla="*/ 0 w 100"/>
                <a:gd name="T11" fmla="*/ 160 h 160"/>
                <a:gd name="T12" fmla="*/ 0 w 100"/>
                <a:gd name="T13" fmla="*/ 0 h 160"/>
                <a:gd name="T14" fmla="*/ 24 w 100"/>
                <a:gd name="T15" fmla="*/ 0 h 160"/>
                <a:gd name="T16" fmla="*/ 66 w 100"/>
                <a:gd name="T17" fmla="*/ 8 h 160"/>
                <a:gd name="T18" fmla="*/ 87 w 100"/>
                <a:gd name="T19" fmla="*/ 46 h 160"/>
                <a:gd name="T20" fmla="*/ 49 w 100"/>
                <a:gd name="T21" fmla="*/ 90 h 160"/>
                <a:gd name="T22" fmla="*/ 100 w 100"/>
                <a:gd name="T23" fmla="*/ 160 h 160"/>
                <a:gd name="T24" fmla="*/ 20 w 100"/>
                <a:gd name="T25" fmla="*/ 76 h 160"/>
                <a:gd name="T26" fmla="*/ 26 w 100"/>
                <a:gd name="T27" fmla="*/ 76 h 160"/>
                <a:gd name="T28" fmla="*/ 69 w 100"/>
                <a:gd name="T29" fmla="*/ 46 h 160"/>
                <a:gd name="T30" fmla="*/ 25 w 100"/>
                <a:gd name="T31" fmla="*/ 18 h 160"/>
                <a:gd name="T32" fmla="*/ 20 w 100"/>
                <a:gd name="T33" fmla="*/ 18 h 160"/>
                <a:gd name="T34" fmla="*/ 20 w 100"/>
                <a:gd name="T35" fmla="*/ 7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0" h="160">
                  <a:moveTo>
                    <a:pt x="100" y="160"/>
                  </a:moveTo>
                  <a:cubicBezTo>
                    <a:pt x="75" y="160"/>
                    <a:pt x="75" y="160"/>
                    <a:pt x="75" y="160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9" y="0"/>
                    <a:pt x="54" y="0"/>
                    <a:pt x="66" y="8"/>
                  </a:cubicBezTo>
                  <a:cubicBezTo>
                    <a:pt x="80" y="15"/>
                    <a:pt x="87" y="30"/>
                    <a:pt x="87" y="46"/>
                  </a:cubicBezTo>
                  <a:cubicBezTo>
                    <a:pt x="87" y="69"/>
                    <a:pt x="72" y="88"/>
                    <a:pt x="49" y="90"/>
                  </a:cubicBezTo>
                  <a:lnTo>
                    <a:pt x="100" y="160"/>
                  </a:lnTo>
                  <a:close/>
                  <a:moveTo>
                    <a:pt x="20" y="76"/>
                  </a:moveTo>
                  <a:cubicBezTo>
                    <a:pt x="26" y="76"/>
                    <a:pt x="26" y="76"/>
                    <a:pt x="26" y="76"/>
                  </a:cubicBezTo>
                  <a:cubicBezTo>
                    <a:pt x="47" y="76"/>
                    <a:pt x="69" y="72"/>
                    <a:pt x="69" y="46"/>
                  </a:cubicBezTo>
                  <a:cubicBezTo>
                    <a:pt x="69" y="22"/>
                    <a:pt x="45" y="18"/>
                    <a:pt x="25" y="18"/>
                  </a:cubicBezTo>
                  <a:cubicBezTo>
                    <a:pt x="20" y="18"/>
                    <a:pt x="20" y="18"/>
                    <a:pt x="20" y="18"/>
                  </a:cubicBezTo>
                  <a:lnTo>
                    <a:pt x="20" y="7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78097D7F-3D5B-496E-BE5C-1FFADFE6865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74" y="2922"/>
              <a:ext cx="390" cy="392"/>
            </a:xfrm>
            <a:custGeom>
              <a:avLst/>
              <a:gdLst>
                <a:gd name="T0" fmla="*/ 368 w 381"/>
                <a:gd name="T1" fmla="*/ 120 h 381"/>
                <a:gd name="T2" fmla="*/ 270 w 381"/>
                <a:gd name="T3" fmla="*/ 273 h 381"/>
                <a:gd name="T4" fmla="*/ 219 w 381"/>
                <a:gd name="T5" fmla="*/ 240 h 381"/>
                <a:gd name="T6" fmla="*/ 333 w 381"/>
                <a:gd name="T7" fmla="*/ 63 h 381"/>
                <a:gd name="T8" fmla="*/ 191 w 381"/>
                <a:gd name="T9" fmla="*/ 0 h 381"/>
                <a:gd name="T10" fmla="*/ 0 w 381"/>
                <a:gd name="T11" fmla="*/ 190 h 381"/>
                <a:gd name="T12" fmla="*/ 191 w 381"/>
                <a:gd name="T13" fmla="*/ 381 h 381"/>
                <a:gd name="T14" fmla="*/ 381 w 381"/>
                <a:gd name="T15" fmla="*/ 190 h 381"/>
                <a:gd name="T16" fmla="*/ 368 w 381"/>
                <a:gd name="T17" fmla="*/ 120 h 381"/>
                <a:gd name="T18" fmla="*/ 26 w 381"/>
                <a:gd name="T19" fmla="*/ 238 h 381"/>
                <a:gd name="T20" fmla="*/ 110 w 381"/>
                <a:gd name="T21" fmla="*/ 107 h 381"/>
                <a:gd name="T22" fmla="*/ 160 w 381"/>
                <a:gd name="T23" fmla="*/ 141 h 381"/>
                <a:gd name="T24" fmla="*/ 77 w 381"/>
                <a:gd name="T25" fmla="*/ 271 h 381"/>
                <a:gd name="T26" fmla="*/ 26 w 381"/>
                <a:gd name="T27" fmla="*/ 238 h 381"/>
                <a:gd name="T28" fmla="*/ 174 w 381"/>
                <a:gd name="T29" fmla="*/ 272 h 381"/>
                <a:gd name="T30" fmla="*/ 122 w 381"/>
                <a:gd name="T31" fmla="*/ 239 h 381"/>
                <a:gd name="T32" fmla="*/ 206 w 381"/>
                <a:gd name="T33" fmla="*/ 107 h 381"/>
                <a:gd name="T34" fmla="*/ 256 w 381"/>
                <a:gd name="T35" fmla="*/ 141 h 381"/>
                <a:gd name="T36" fmla="*/ 174 w 381"/>
                <a:gd name="T37" fmla="*/ 272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1" h="381">
                  <a:moveTo>
                    <a:pt x="368" y="120"/>
                  </a:moveTo>
                  <a:cubicBezTo>
                    <a:pt x="270" y="273"/>
                    <a:pt x="270" y="273"/>
                    <a:pt x="270" y="273"/>
                  </a:cubicBezTo>
                  <a:cubicBezTo>
                    <a:pt x="219" y="240"/>
                    <a:pt x="219" y="240"/>
                    <a:pt x="219" y="240"/>
                  </a:cubicBezTo>
                  <a:cubicBezTo>
                    <a:pt x="333" y="63"/>
                    <a:pt x="333" y="63"/>
                    <a:pt x="333" y="63"/>
                  </a:cubicBezTo>
                  <a:cubicBezTo>
                    <a:pt x="298" y="24"/>
                    <a:pt x="247" y="0"/>
                    <a:pt x="191" y="0"/>
                  </a:cubicBezTo>
                  <a:cubicBezTo>
                    <a:pt x="86" y="0"/>
                    <a:pt x="0" y="85"/>
                    <a:pt x="0" y="190"/>
                  </a:cubicBezTo>
                  <a:cubicBezTo>
                    <a:pt x="0" y="295"/>
                    <a:pt x="86" y="381"/>
                    <a:pt x="191" y="381"/>
                  </a:cubicBezTo>
                  <a:cubicBezTo>
                    <a:pt x="296" y="381"/>
                    <a:pt x="381" y="295"/>
                    <a:pt x="381" y="190"/>
                  </a:cubicBezTo>
                  <a:cubicBezTo>
                    <a:pt x="381" y="166"/>
                    <a:pt x="377" y="142"/>
                    <a:pt x="368" y="120"/>
                  </a:cubicBezTo>
                  <a:close/>
                  <a:moveTo>
                    <a:pt x="26" y="238"/>
                  </a:moveTo>
                  <a:cubicBezTo>
                    <a:pt x="110" y="107"/>
                    <a:pt x="110" y="107"/>
                    <a:pt x="110" y="107"/>
                  </a:cubicBezTo>
                  <a:cubicBezTo>
                    <a:pt x="160" y="141"/>
                    <a:pt x="160" y="141"/>
                    <a:pt x="160" y="141"/>
                  </a:cubicBezTo>
                  <a:cubicBezTo>
                    <a:pt x="77" y="271"/>
                    <a:pt x="77" y="271"/>
                    <a:pt x="77" y="271"/>
                  </a:cubicBezTo>
                  <a:lnTo>
                    <a:pt x="26" y="238"/>
                  </a:lnTo>
                  <a:close/>
                  <a:moveTo>
                    <a:pt x="174" y="272"/>
                  </a:moveTo>
                  <a:cubicBezTo>
                    <a:pt x="122" y="239"/>
                    <a:pt x="122" y="239"/>
                    <a:pt x="122" y="239"/>
                  </a:cubicBezTo>
                  <a:cubicBezTo>
                    <a:pt x="206" y="107"/>
                    <a:pt x="206" y="107"/>
                    <a:pt x="206" y="107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174" y="2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23B759C-A92D-4BBA-8EAB-91368F84D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0692" y="4236711"/>
            <a:ext cx="8546676" cy="109921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0700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328" y="365760"/>
            <a:ext cx="11521440" cy="438912"/>
          </a:xfrm>
        </p:spPr>
        <p:txBody>
          <a:bodyPr>
            <a:noAutofit/>
          </a:bodyPr>
          <a:lstStyle>
            <a:lvl1pPr>
              <a:defRPr sz="3000">
                <a:solidFill>
                  <a:srgbClr val="0E20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28" y="1113243"/>
            <a:ext cx="11521440" cy="5125631"/>
          </a:xfrm>
        </p:spPr>
        <p:txBody>
          <a:bodyPr/>
          <a:lstStyle>
            <a:lvl1pPr>
              <a:lnSpc>
                <a:spcPct val="120000"/>
              </a:lnSpc>
              <a:spcAft>
                <a:spcPts val="1200"/>
              </a:spcAft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20000"/>
              </a:lnSpc>
              <a:spcAft>
                <a:spcPts val="12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20000"/>
              </a:lnSpc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42D42481-1887-4E80-B615-C91089E666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8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ight Gray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868BEBF-ED98-42C1-8031-BF7231D9F1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872"/>
          <a:stretch/>
        </p:blipFill>
        <p:spPr>
          <a:xfrm>
            <a:off x="8687418" y="6073"/>
            <a:ext cx="3489586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328" y="365760"/>
            <a:ext cx="7806212" cy="438912"/>
          </a:xfrm>
        </p:spPr>
        <p:txBody>
          <a:bodyPr>
            <a:noAutofit/>
          </a:bodyPr>
          <a:lstStyle>
            <a:lvl1pPr>
              <a:defRPr sz="3000">
                <a:solidFill>
                  <a:srgbClr val="0E20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28" y="1113244"/>
            <a:ext cx="7806212" cy="5135156"/>
          </a:xfrm>
        </p:spPr>
        <p:txBody>
          <a:bodyPr/>
          <a:lstStyle>
            <a:lvl1pPr>
              <a:lnSpc>
                <a:spcPct val="120000"/>
              </a:lnSpc>
              <a:spcAft>
                <a:spcPts val="1200"/>
              </a:spcAft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20000"/>
              </a:lnSpc>
              <a:spcAft>
                <a:spcPts val="12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20000"/>
              </a:lnSpc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8687418" y="1"/>
            <a:ext cx="3504581" cy="6858000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B20DFA68-8208-401D-9019-B80A2F8D16C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34121DD1-3258-4823-B422-C38D93D80C9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8044A37F-4B42-4FC2-AA2A-CF1DBF8695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0" name="Graphic 9">
            <a:extLst>
              <a:ext uri="{FF2B5EF4-FFF2-40B4-BE49-F238E27FC236}">
                <a16:creationId xmlns:a16="http://schemas.microsoft.com/office/drawing/2014/main" id="{AFAE6FAE-A799-491C-A582-66CA56D776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364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ight Gray Ba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8FC651A-019E-4F25-985B-0736A8C2BB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872"/>
          <a:stretch/>
        </p:blipFill>
        <p:spPr>
          <a:xfrm>
            <a:off x="8144540" y="6073"/>
            <a:ext cx="40324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328" y="365760"/>
            <a:ext cx="7211334" cy="438912"/>
          </a:xfrm>
        </p:spPr>
        <p:txBody>
          <a:bodyPr>
            <a:noAutofit/>
          </a:bodyPr>
          <a:lstStyle>
            <a:lvl1pPr>
              <a:defRPr sz="3000">
                <a:solidFill>
                  <a:srgbClr val="0E205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28" y="1113244"/>
            <a:ext cx="7211334" cy="5097056"/>
          </a:xfrm>
        </p:spPr>
        <p:txBody>
          <a:bodyPr/>
          <a:lstStyle>
            <a:lvl1pPr>
              <a:lnSpc>
                <a:spcPct val="120000"/>
              </a:lnSpc>
              <a:spcAft>
                <a:spcPts val="1200"/>
              </a:spcAft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lnSpc>
                <a:spcPct val="120000"/>
              </a:lnSpc>
              <a:spcAft>
                <a:spcPts val="12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lnSpc>
                <a:spcPct val="120000"/>
              </a:lnSpc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8144540" y="1"/>
            <a:ext cx="4047459" cy="6864072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CC4C7225-C214-45A5-8472-10A75FF1430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21" name="AutoShape 3">
              <a:extLst>
                <a:ext uri="{FF2B5EF4-FFF2-40B4-BE49-F238E27FC236}">
                  <a16:creationId xmlns:a16="http://schemas.microsoft.com/office/drawing/2014/main" id="{46F48AB6-8D1D-400E-8160-635E14516FE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57947287-084D-4128-9620-A17CA985FA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0" name="Graphic 9">
            <a:extLst>
              <a:ext uri="{FF2B5EF4-FFF2-40B4-BE49-F238E27FC236}">
                <a16:creationId xmlns:a16="http://schemas.microsoft.com/office/drawing/2014/main" id="{60E0E9EC-ED40-498A-80DB-71BEBB1B65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01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ight Gray Bar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8FC651A-019E-4F25-985B-0736A8C2BB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2872"/>
          <a:stretch/>
        </p:blipFill>
        <p:spPr>
          <a:xfrm>
            <a:off x="8144540" y="6073"/>
            <a:ext cx="403246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328" y="365760"/>
            <a:ext cx="5847983" cy="438912"/>
          </a:xfrm>
        </p:spPr>
        <p:txBody>
          <a:bodyPr>
            <a:noAutofit/>
          </a:bodyPr>
          <a:lstStyle>
            <a:lvl1pPr>
              <a:defRPr sz="3000">
                <a:solidFill>
                  <a:srgbClr val="0E205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28" y="1113244"/>
            <a:ext cx="5847983" cy="5097056"/>
          </a:xfrm>
        </p:spPr>
        <p:txBody>
          <a:bodyPr/>
          <a:lstStyle>
            <a:lvl1pPr>
              <a:lnSpc>
                <a:spcPct val="120000"/>
              </a:lnSpc>
              <a:spcAft>
                <a:spcPts val="1200"/>
              </a:spcAft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lnSpc>
                <a:spcPct val="120000"/>
              </a:lnSpc>
              <a:spcAft>
                <a:spcPts val="12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lnSpc>
                <a:spcPct val="120000"/>
              </a:lnSpc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144540" y="1"/>
            <a:ext cx="4047459" cy="6864072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0" name="Group 4">
            <a:extLst>
              <a:ext uri="{FF2B5EF4-FFF2-40B4-BE49-F238E27FC236}">
                <a16:creationId xmlns:a16="http://schemas.microsoft.com/office/drawing/2014/main" id="{CC4C7225-C214-45A5-8472-10A75FF1430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21" name="AutoShape 3">
              <a:extLst>
                <a:ext uri="{FF2B5EF4-FFF2-40B4-BE49-F238E27FC236}">
                  <a16:creationId xmlns:a16="http://schemas.microsoft.com/office/drawing/2014/main" id="{46F48AB6-8D1D-400E-8160-635E14516FE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57947287-084D-4128-9620-A17CA985FA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0" name="Graphic 9">
            <a:extLst>
              <a:ext uri="{FF2B5EF4-FFF2-40B4-BE49-F238E27FC236}">
                <a16:creationId xmlns:a16="http://schemas.microsoft.com/office/drawing/2014/main" id="{60E0E9EC-ED40-498A-80DB-71BEBB1B65E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8A635A-CB9B-48FC-989A-933EC3CC66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20" b="-149"/>
          <a:stretch/>
        </p:blipFill>
        <p:spPr>
          <a:xfrm>
            <a:off x="6773333" y="6073"/>
            <a:ext cx="5403671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CF7443-6F50-4538-B332-2646D286DD22}"/>
              </a:ext>
            </a:extLst>
          </p:cNvPr>
          <p:cNvSpPr/>
          <p:nvPr userDrawn="1"/>
        </p:nvSpPr>
        <p:spPr>
          <a:xfrm>
            <a:off x="6773334" y="1"/>
            <a:ext cx="5418666" cy="6864072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0BC47560-39C0-4C0A-A553-51DE3C1CAB4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14" name="AutoShape 3">
              <a:extLst>
                <a:ext uri="{FF2B5EF4-FFF2-40B4-BE49-F238E27FC236}">
                  <a16:creationId xmlns:a16="http://schemas.microsoft.com/office/drawing/2014/main" id="{1245EBB2-B102-4797-B0A3-429E146DDC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35DC6F32-688A-446A-A6A4-077991016B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7" name="Graphic 16">
            <a:extLst>
              <a:ext uri="{FF2B5EF4-FFF2-40B4-BE49-F238E27FC236}">
                <a16:creationId xmlns:a16="http://schemas.microsoft.com/office/drawing/2014/main" id="{5A574B38-1E48-4F9C-8A0D-B0292A770E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84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ll Bottom Gray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61EF1EF-BD4F-4C8B-8485-9C41E64F09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933"/>
          <a:stretch/>
        </p:blipFill>
        <p:spPr>
          <a:xfrm>
            <a:off x="2" y="4987636"/>
            <a:ext cx="12191998" cy="1870364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4987636"/>
            <a:ext cx="12192000" cy="1872042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328" y="365760"/>
            <a:ext cx="11521440" cy="438912"/>
          </a:xfrm>
        </p:spPr>
        <p:txBody>
          <a:bodyPr>
            <a:noAutofit/>
          </a:bodyPr>
          <a:lstStyle>
            <a:lvl1pPr>
              <a:defRPr sz="3000">
                <a:solidFill>
                  <a:srgbClr val="0E20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28" y="1113244"/>
            <a:ext cx="11521440" cy="2523091"/>
          </a:xfrm>
        </p:spPr>
        <p:txBody>
          <a:bodyPr/>
          <a:lstStyle>
            <a:lvl1pPr>
              <a:lnSpc>
                <a:spcPct val="120000"/>
              </a:lnSpc>
              <a:spcAft>
                <a:spcPts val="600"/>
              </a:spcAft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20000"/>
              </a:lnSpc>
              <a:spcAft>
                <a:spcPts val="6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20000"/>
              </a:lnSpc>
              <a:spcAft>
                <a:spcPts val="6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20000"/>
              </a:lnSpc>
              <a:spcAft>
                <a:spcPts val="6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20000"/>
              </a:lnSpc>
              <a:spcAft>
                <a:spcPts val="6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030D3CCB-5E51-4959-93B1-14696CDD548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C1D986C8-C39E-4F99-973D-279921BBB08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4A017FC4-BBF5-41B5-A9A0-A3FEEF5886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CF2E0D14-E65B-4B78-A003-0444EB39D9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356EB0-2BB3-417D-B38F-5C5B5788E75B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00804" y="6605379"/>
            <a:ext cx="2178434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23D69E-8330-4DB2-9791-8C3EF90D62A7}" type="slidenum">
              <a:rPr lang="en-US" sz="8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|</a:t>
            </a:r>
            <a:r>
              <a:rPr 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© 2021 Walker Information</a:t>
            </a:r>
            <a:endParaRPr 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040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ttom Gray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61EF1EF-BD4F-4C8B-8485-9C41E64F09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3983467"/>
            <a:ext cx="12191998" cy="2874532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0" y="3985146"/>
            <a:ext cx="12192000" cy="2874532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328" y="365760"/>
            <a:ext cx="11521440" cy="438912"/>
          </a:xfrm>
        </p:spPr>
        <p:txBody>
          <a:bodyPr>
            <a:noAutofit/>
          </a:bodyPr>
          <a:lstStyle>
            <a:lvl1pPr>
              <a:defRPr sz="3000">
                <a:solidFill>
                  <a:srgbClr val="0E20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28" y="1113244"/>
            <a:ext cx="11521440" cy="2523091"/>
          </a:xfrm>
        </p:spPr>
        <p:txBody>
          <a:bodyPr/>
          <a:lstStyle>
            <a:lvl1pPr>
              <a:lnSpc>
                <a:spcPct val="120000"/>
              </a:lnSpc>
              <a:spcAft>
                <a:spcPts val="1200"/>
              </a:spcAft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20000"/>
              </a:lnSpc>
              <a:spcAft>
                <a:spcPts val="12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20000"/>
              </a:lnSpc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030D3CCB-5E51-4959-93B1-14696CDD548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C1D986C8-C39E-4F99-973D-279921BBB08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4A017FC4-BBF5-41B5-A9A0-A3FEEF5886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CF2E0D14-E65B-4B78-A003-0444EB39D9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356EB0-2BB3-417D-B38F-5C5B5788E75B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00804" y="6605379"/>
            <a:ext cx="2178434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23D69E-8330-4DB2-9791-8C3EF90D62A7}" type="slidenum">
              <a:rPr lang="en-US" sz="8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|</a:t>
            </a:r>
            <a:r>
              <a:rPr 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© 2021 Walker Information</a:t>
            </a:r>
            <a:endParaRPr 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268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arge Bottom Gray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B6A746C-DDEB-4983-807D-C80792595C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952768"/>
            <a:ext cx="12191998" cy="3905231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0" y="2952769"/>
            <a:ext cx="12191999" cy="3905231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 w="9525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328" y="365760"/>
            <a:ext cx="11521440" cy="438912"/>
          </a:xfrm>
        </p:spPr>
        <p:txBody>
          <a:bodyPr>
            <a:noAutofit/>
          </a:bodyPr>
          <a:lstStyle>
            <a:lvl1pPr>
              <a:defRPr sz="3000">
                <a:solidFill>
                  <a:srgbClr val="0E205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328" y="1113244"/>
            <a:ext cx="11521440" cy="1566161"/>
          </a:xfrm>
        </p:spPr>
        <p:txBody>
          <a:bodyPr/>
          <a:lstStyle>
            <a:lvl1pPr>
              <a:lnSpc>
                <a:spcPct val="120000"/>
              </a:lnSpc>
              <a:spcAft>
                <a:spcPts val="1200"/>
              </a:spcAft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20000"/>
              </a:lnSpc>
              <a:spcAft>
                <a:spcPts val="1200"/>
              </a:spcAft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20000"/>
              </a:lnSpc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20000"/>
              </a:lnSpc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9689471A-028C-4165-93FB-FDD2BE279B1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22" name="AutoShape 3">
              <a:extLst>
                <a:ext uri="{FF2B5EF4-FFF2-40B4-BE49-F238E27FC236}">
                  <a16:creationId xmlns:a16="http://schemas.microsoft.com/office/drawing/2014/main" id="{261A5743-99A0-46F5-B9C9-A6643F85867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430B30AB-B7E3-4D23-9679-F492B354EB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64690ECC-F47B-431F-92A7-E1C6188F8D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307AF7-7DCC-4E8D-A5D5-039A1B72AE7F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00804" y="6605379"/>
            <a:ext cx="2178434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23D69E-8330-4DB2-9791-8C3EF90D62A7}" type="slidenum">
              <a:rPr lang="en-US" sz="8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|</a:t>
            </a:r>
            <a:r>
              <a:rPr 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© 2021 Walker Information</a:t>
            </a:r>
            <a:endParaRPr 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917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3D8A44D-FC9F-435E-8482-E9244FB0DB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94" y="6073"/>
            <a:ext cx="12191998" cy="6858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6A37150-466A-4288-9275-CDFA0F147320}"/>
              </a:ext>
            </a:extLst>
          </p:cNvPr>
          <p:cNvSpPr/>
          <p:nvPr userDrawn="1"/>
        </p:nvSpPr>
        <p:spPr>
          <a:xfrm>
            <a:off x="-14992" y="-3037"/>
            <a:ext cx="12206992" cy="6867110"/>
          </a:xfrm>
          <a:prstGeom prst="rect">
            <a:avLst/>
          </a:prstGeom>
          <a:solidFill>
            <a:srgbClr val="D3D3D3">
              <a:alpha val="9176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4BB9A32-7E33-46C5-BC77-04C8DD031DD4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23133" y="225564"/>
            <a:ext cx="1743075" cy="379413"/>
            <a:chOff x="150" y="144"/>
            <a:chExt cx="1098" cy="239"/>
          </a:xfrm>
        </p:grpSpPr>
        <p:sp>
          <p:nvSpPr>
            <p:cNvPr id="25" name="AutoShape 3">
              <a:extLst>
                <a:ext uri="{FF2B5EF4-FFF2-40B4-BE49-F238E27FC236}">
                  <a16:creationId xmlns:a16="http://schemas.microsoft.com/office/drawing/2014/main" id="{41C591CD-03D6-4F83-B9F9-87DB5045EF3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0297202B-739B-42FB-8F20-0FFEF396DC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3FC48B17-2802-4641-B811-42015DC5A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" y="183"/>
              <a:ext cx="216" cy="165"/>
            </a:xfrm>
            <a:custGeom>
              <a:avLst/>
              <a:gdLst>
                <a:gd name="T0" fmla="*/ 65 w 216"/>
                <a:gd name="T1" fmla="*/ 114 h 165"/>
                <a:gd name="T2" fmla="*/ 108 w 216"/>
                <a:gd name="T3" fmla="*/ 0 h 165"/>
                <a:gd name="T4" fmla="*/ 152 w 216"/>
                <a:gd name="T5" fmla="*/ 114 h 165"/>
                <a:gd name="T6" fmla="*/ 195 w 216"/>
                <a:gd name="T7" fmla="*/ 3 h 165"/>
                <a:gd name="T8" fmla="*/ 216 w 216"/>
                <a:gd name="T9" fmla="*/ 3 h 165"/>
                <a:gd name="T10" fmla="*/ 152 w 216"/>
                <a:gd name="T11" fmla="*/ 165 h 165"/>
                <a:gd name="T12" fmla="*/ 108 w 216"/>
                <a:gd name="T13" fmla="*/ 51 h 165"/>
                <a:gd name="T14" fmla="*/ 65 w 216"/>
                <a:gd name="T15" fmla="*/ 165 h 165"/>
                <a:gd name="T16" fmla="*/ 0 w 216"/>
                <a:gd name="T17" fmla="*/ 3 h 165"/>
                <a:gd name="T18" fmla="*/ 22 w 216"/>
                <a:gd name="T19" fmla="*/ 3 h 165"/>
                <a:gd name="T20" fmla="*/ 65 w 216"/>
                <a:gd name="T21" fmla="*/ 11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165">
                  <a:moveTo>
                    <a:pt x="65" y="114"/>
                  </a:moveTo>
                  <a:lnTo>
                    <a:pt x="108" y="0"/>
                  </a:lnTo>
                  <a:lnTo>
                    <a:pt x="152" y="114"/>
                  </a:lnTo>
                  <a:lnTo>
                    <a:pt x="195" y="3"/>
                  </a:lnTo>
                  <a:lnTo>
                    <a:pt x="216" y="3"/>
                  </a:lnTo>
                  <a:lnTo>
                    <a:pt x="152" y="165"/>
                  </a:lnTo>
                  <a:lnTo>
                    <a:pt x="108" y="51"/>
                  </a:lnTo>
                  <a:lnTo>
                    <a:pt x="65" y="165"/>
                  </a:lnTo>
                  <a:lnTo>
                    <a:pt x="0" y="3"/>
                  </a:lnTo>
                  <a:lnTo>
                    <a:pt x="22" y="3"/>
                  </a:lnTo>
                  <a:lnTo>
                    <a:pt x="65" y="11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C2404B56-B816-42B8-8014-80A6CC3A10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" y="179"/>
              <a:ext cx="148" cy="162"/>
            </a:xfrm>
            <a:custGeom>
              <a:avLst/>
              <a:gdLst>
                <a:gd name="T0" fmla="*/ 38 w 148"/>
                <a:gd name="T1" fmla="*/ 124 h 162"/>
                <a:gd name="T2" fmla="*/ 21 w 148"/>
                <a:gd name="T3" fmla="*/ 162 h 162"/>
                <a:gd name="T4" fmla="*/ 0 w 148"/>
                <a:gd name="T5" fmla="*/ 162 h 162"/>
                <a:gd name="T6" fmla="*/ 74 w 148"/>
                <a:gd name="T7" fmla="*/ 0 h 162"/>
                <a:gd name="T8" fmla="*/ 148 w 148"/>
                <a:gd name="T9" fmla="*/ 162 h 162"/>
                <a:gd name="T10" fmla="*/ 127 w 148"/>
                <a:gd name="T11" fmla="*/ 162 h 162"/>
                <a:gd name="T12" fmla="*/ 109 w 148"/>
                <a:gd name="T13" fmla="*/ 124 h 162"/>
                <a:gd name="T14" fmla="*/ 38 w 148"/>
                <a:gd name="T15" fmla="*/ 124 h 162"/>
                <a:gd name="T16" fmla="*/ 74 w 148"/>
                <a:gd name="T17" fmla="*/ 42 h 162"/>
                <a:gd name="T18" fmla="*/ 47 w 148"/>
                <a:gd name="T19" fmla="*/ 106 h 162"/>
                <a:gd name="T20" fmla="*/ 102 w 148"/>
                <a:gd name="T21" fmla="*/ 106 h 162"/>
                <a:gd name="T22" fmla="*/ 74 w 148"/>
                <a:gd name="T23" fmla="*/ 4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8" h="162">
                  <a:moveTo>
                    <a:pt x="38" y="124"/>
                  </a:moveTo>
                  <a:lnTo>
                    <a:pt x="21" y="162"/>
                  </a:lnTo>
                  <a:lnTo>
                    <a:pt x="0" y="162"/>
                  </a:lnTo>
                  <a:lnTo>
                    <a:pt x="74" y="0"/>
                  </a:lnTo>
                  <a:lnTo>
                    <a:pt x="148" y="162"/>
                  </a:lnTo>
                  <a:lnTo>
                    <a:pt x="127" y="162"/>
                  </a:lnTo>
                  <a:lnTo>
                    <a:pt x="109" y="124"/>
                  </a:lnTo>
                  <a:lnTo>
                    <a:pt x="38" y="124"/>
                  </a:lnTo>
                  <a:close/>
                  <a:moveTo>
                    <a:pt x="74" y="42"/>
                  </a:moveTo>
                  <a:lnTo>
                    <a:pt x="47" y="106"/>
                  </a:lnTo>
                  <a:lnTo>
                    <a:pt x="102" y="106"/>
                  </a:lnTo>
                  <a:lnTo>
                    <a:pt x="74" y="4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EF87B46A-3EEB-4FFE-BF18-57E996D6DB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" y="186"/>
              <a:ext cx="67" cy="155"/>
            </a:xfrm>
            <a:custGeom>
              <a:avLst/>
              <a:gdLst>
                <a:gd name="T0" fmla="*/ 20 w 67"/>
                <a:gd name="T1" fmla="*/ 138 h 155"/>
                <a:gd name="T2" fmla="*/ 67 w 67"/>
                <a:gd name="T3" fmla="*/ 138 h 155"/>
                <a:gd name="T4" fmla="*/ 67 w 67"/>
                <a:gd name="T5" fmla="*/ 155 h 155"/>
                <a:gd name="T6" fmla="*/ 0 w 67"/>
                <a:gd name="T7" fmla="*/ 155 h 155"/>
                <a:gd name="T8" fmla="*/ 0 w 67"/>
                <a:gd name="T9" fmla="*/ 0 h 155"/>
                <a:gd name="T10" fmla="*/ 20 w 67"/>
                <a:gd name="T11" fmla="*/ 0 h 155"/>
                <a:gd name="T12" fmla="*/ 20 w 67"/>
                <a:gd name="T13" fmla="*/ 13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155">
                  <a:moveTo>
                    <a:pt x="20" y="138"/>
                  </a:moveTo>
                  <a:lnTo>
                    <a:pt x="67" y="138"/>
                  </a:lnTo>
                  <a:lnTo>
                    <a:pt x="67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1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619EFF43-5F58-4B5B-A4C0-CB9365D36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" y="186"/>
              <a:ext cx="112" cy="155"/>
            </a:xfrm>
            <a:custGeom>
              <a:avLst/>
              <a:gdLst>
                <a:gd name="T0" fmla="*/ 85 w 112"/>
                <a:gd name="T1" fmla="*/ 0 h 155"/>
                <a:gd name="T2" fmla="*/ 110 w 112"/>
                <a:gd name="T3" fmla="*/ 0 h 155"/>
                <a:gd name="T4" fmla="*/ 41 w 112"/>
                <a:gd name="T5" fmla="*/ 70 h 155"/>
                <a:gd name="T6" fmla="*/ 112 w 112"/>
                <a:gd name="T7" fmla="*/ 155 h 155"/>
                <a:gd name="T8" fmla="*/ 86 w 112"/>
                <a:gd name="T9" fmla="*/ 155 h 155"/>
                <a:gd name="T10" fmla="*/ 20 w 112"/>
                <a:gd name="T11" fmla="*/ 73 h 155"/>
                <a:gd name="T12" fmla="*/ 20 w 112"/>
                <a:gd name="T13" fmla="*/ 90 h 155"/>
                <a:gd name="T14" fmla="*/ 20 w 112"/>
                <a:gd name="T15" fmla="*/ 155 h 155"/>
                <a:gd name="T16" fmla="*/ 0 w 112"/>
                <a:gd name="T17" fmla="*/ 155 h 155"/>
                <a:gd name="T18" fmla="*/ 0 w 112"/>
                <a:gd name="T19" fmla="*/ 0 h 155"/>
                <a:gd name="T20" fmla="*/ 20 w 112"/>
                <a:gd name="T21" fmla="*/ 0 h 155"/>
                <a:gd name="T22" fmla="*/ 20 w 112"/>
                <a:gd name="T23" fmla="*/ 67 h 155"/>
                <a:gd name="T24" fmla="*/ 85 w 112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55">
                  <a:moveTo>
                    <a:pt x="85" y="0"/>
                  </a:moveTo>
                  <a:lnTo>
                    <a:pt x="110" y="0"/>
                  </a:lnTo>
                  <a:lnTo>
                    <a:pt x="41" y="70"/>
                  </a:lnTo>
                  <a:lnTo>
                    <a:pt x="112" y="155"/>
                  </a:lnTo>
                  <a:lnTo>
                    <a:pt x="86" y="155"/>
                  </a:lnTo>
                  <a:lnTo>
                    <a:pt x="20" y="73"/>
                  </a:lnTo>
                  <a:lnTo>
                    <a:pt x="20" y="90"/>
                  </a:lnTo>
                  <a:lnTo>
                    <a:pt x="20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67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9870FFBC-CA52-41C0-8F88-AB43EC434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" y="186"/>
              <a:ext cx="83" cy="155"/>
            </a:xfrm>
            <a:custGeom>
              <a:avLst/>
              <a:gdLst>
                <a:gd name="T0" fmla="*/ 0 w 83"/>
                <a:gd name="T1" fmla="*/ 0 h 155"/>
                <a:gd name="T2" fmla="*/ 83 w 83"/>
                <a:gd name="T3" fmla="*/ 0 h 155"/>
                <a:gd name="T4" fmla="*/ 83 w 83"/>
                <a:gd name="T5" fmla="*/ 17 h 155"/>
                <a:gd name="T6" fmla="*/ 19 w 83"/>
                <a:gd name="T7" fmla="*/ 17 h 155"/>
                <a:gd name="T8" fmla="*/ 19 w 83"/>
                <a:gd name="T9" fmla="*/ 61 h 155"/>
                <a:gd name="T10" fmla="*/ 81 w 83"/>
                <a:gd name="T11" fmla="*/ 61 h 155"/>
                <a:gd name="T12" fmla="*/ 81 w 83"/>
                <a:gd name="T13" fmla="*/ 79 h 155"/>
                <a:gd name="T14" fmla="*/ 19 w 83"/>
                <a:gd name="T15" fmla="*/ 79 h 155"/>
                <a:gd name="T16" fmla="*/ 19 w 83"/>
                <a:gd name="T17" fmla="*/ 138 h 155"/>
                <a:gd name="T18" fmla="*/ 83 w 83"/>
                <a:gd name="T19" fmla="*/ 138 h 155"/>
                <a:gd name="T20" fmla="*/ 83 w 83"/>
                <a:gd name="T21" fmla="*/ 155 h 155"/>
                <a:gd name="T22" fmla="*/ 0 w 83"/>
                <a:gd name="T23" fmla="*/ 155 h 155"/>
                <a:gd name="T24" fmla="*/ 0 w 83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155">
                  <a:moveTo>
                    <a:pt x="0" y="0"/>
                  </a:moveTo>
                  <a:lnTo>
                    <a:pt x="83" y="0"/>
                  </a:lnTo>
                  <a:lnTo>
                    <a:pt x="83" y="17"/>
                  </a:lnTo>
                  <a:lnTo>
                    <a:pt x="19" y="17"/>
                  </a:lnTo>
                  <a:lnTo>
                    <a:pt x="19" y="61"/>
                  </a:lnTo>
                  <a:lnTo>
                    <a:pt x="81" y="61"/>
                  </a:lnTo>
                  <a:lnTo>
                    <a:pt x="81" y="79"/>
                  </a:lnTo>
                  <a:lnTo>
                    <a:pt x="19" y="79"/>
                  </a:lnTo>
                  <a:lnTo>
                    <a:pt x="19" y="138"/>
                  </a:lnTo>
                  <a:lnTo>
                    <a:pt x="83" y="138"/>
                  </a:lnTo>
                  <a:lnTo>
                    <a:pt x="83" y="155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4D8FE38C-F7B4-4235-8DE5-9458DA034B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3" y="186"/>
              <a:ext cx="96" cy="155"/>
            </a:xfrm>
            <a:custGeom>
              <a:avLst/>
              <a:gdLst>
                <a:gd name="T0" fmla="*/ 118 w 118"/>
                <a:gd name="T1" fmla="*/ 189 h 189"/>
                <a:gd name="T2" fmla="*/ 90 w 118"/>
                <a:gd name="T3" fmla="*/ 189 h 189"/>
                <a:gd name="T4" fmla="*/ 34 w 118"/>
                <a:gd name="T5" fmla="*/ 109 h 189"/>
                <a:gd name="T6" fmla="*/ 24 w 118"/>
                <a:gd name="T7" fmla="*/ 94 h 189"/>
                <a:gd name="T8" fmla="*/ 24 w 118"/>
                <a:gd name="T9" fmla="*/ 189 h 189"/>
                <a:gd name="T10" fmla="*/ 0 w 118"/>
                <a:gd name="T11" fmla="*/ 189 h 189"/>
                <a:gd name="T12" fmla="*/ 0 w 118"/>
                <a:gd name="T13" fmla="*/ 0 h 189"/>
                <a:gd name="T14" fmla="*/ 29 w 118"/>
                <a:gd name="T15" fmla="*/ 0 h 189"/>
                <a:gd name="T16" fmla="*/ 79 w 118"/>
                <a:gd name="T17" fmla="*/ 8 h 189"/>
                <a:gd name="T18" fmla="*/ 104 w 118"/>
                <a:gd name="T19" fmla="*/ 54 h 189"/>
                <a:gd name="T20" fmla="*/ 59 w 118"/>
                <a:gd name="T21" fmla="*/ 107 h 189"/>
                <a:gd name="T22" fmla="*/ 118 w 118"/>
                <a:gd name="T23" fmla="*/ 189 h 189"/>
                <a:gd name="T24" fmla="*/ 24 w 118"/>
                <a:gd name="T25" fmla="*/ 89 h 189"/>
                <a:gd name="T26" fmla="*/ 32 w 118"/>
                <a:gd name="T27" fmla="*/ 89 h 189"/>
                <a:gd name="T28" fmla="*/ 82 w 118"/>
                <a:gd name="T29" fmla="*/ 55 h 189"/>
                <a:gd name="T30" fmla="*/ 30 w 118"/>
                <a:gd name="T31" fmla="*/ 21 h 189"/>
                <a:gd name="T32" fmla="*/ 24 w 118"/>
                <a:gd name="T33" fmla="*/ 21 h 189"/>
                <a:gd name="T34" fmla="*/ 24 w 118"/>
                <a:gd name="T35" fmla="*/ 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189">
                  <a:moveTo>
                    <a:pt x="118" y="189"/>
                  </a:moveTo>
                  <a:cubicBezTo>
                    <a:pt x="90" y="189"/>
                    <a:pt x="90" y="189"/>
                    <a:pt x="90" y="189"/>
                  </a:cubicBezTo>
                  <a:cubicBezTo>
                    <a:pt x="34" y="109"/>
                    <a:pt x="34" y="109"/>
                    <a:pt x="34" y="109"/>
                  </a:cubicBezTo>
                  <a:cubicBezTo>
                    <a:pt x="24" y="94"/>
                    <a:pt x="24" y="94"/>
                    <a:pt x="24" y="94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6" y="0"/>
                    <a:pt x="64" y="0"/>
                    <a:pt x="79" y="8"/>
                  </a:cubicBezTo>
                  <a:cubicBezTo>
                    <a:pt x="95" y="18"/>
                    <a:pt x="104" y="35"/>
                    <a:pt x="104" y="54"/>
                  </a:cubicBezTo>
                  <a:cubicBezTo>
                    <a:pt x="104" y="81"/>
                    <a:pt x="86" y="103"/>
                    <a:pt x="59" y="107"/>
                  </a:cubicBezTo>
                  <a:lnTo>
                    <a:pt x="118" y="189"/>
                  </a:lnTo>
                  <a:close/>
                  <a:moveTo>
                    <a:pt x="24" y="89"/>
                  </a:moveTo>
                  <a:cubicBezTo>
                    <a:pt x="32" y="89"/>
                    <a:pt x="32" y="89"/>
                    <a:pt x="32" y="89"/>
                  </a:cubicBezTo>
                  <a:cubicBezTo>
                    <a:pt x="56" y="89"/>
                    <a:pt x="82" y="85"/>
                    <a:pt x="82" y="55"/>
                  </a:cubicBezTo>
                  <a:cubicBezTo>
                    <a:pt x="82" y="25"/>
                    <a:pt x="54" y="21"/>
                    <a:pt x="30" y="21"/>
                  </a:cubicBezTo>
                  <a:cubicBezTo>
                    <a:pt x="24" y="21"/>
                    <a:pt x="24" y="21"/>
                    <a:pt x="24" y="21"/>
                  </a:cubicBezTo>
                  <a:lnTo>
                    <a:pt x="24" y="8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7" name="Graphic 16">
            <a:extLst>
              <a:ext uri="{FF2B5EF4-FFF2-40B4-BE49-F238E27FC236}">
                <a16:creationId xmlns:a16="http://schemas.microsoft.com/office/drawing/2014/main" id="{000DE82C-1C74-425C-A725-4EA12407F9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6036" y="225564"/>
            <a:ext cx="1269048" cy="6091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0B5FA9-E4F3-4C38-B803-DA23B47B5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637" y="2239689"/>
            <a:ext cx="9610725" cy="2378621"/>
          </a:xfrm>
        </p:spPr>
        <p:txBody>
          <a:bodyPr/>
          <a:lstStyle>
            <a:lvl1pPr algn="ctr">
              <a:lnSpc>
                <a:spcPct val="12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2">
            <a:hlinkClick r:id="rId5" action="ppaction://hlinksldjump"/>
            <a:extLst>
              <a:ext uri="{FF2B5EF4-FFF2-40B4-BE49-F238E27FC236}">
                <a16:creationId xmlns:a16="http://schemas.microsoft.com/office/drawing/2014/main" id="{9DD83055-C6B1-4090-8DE9-95FAC6C59D3B}"/>
              </a:ext>
            </a:extLst>
          </p:cNvPr>
          <p:cNvSpPr/>
          <p:nvPr userDrawn="1"/>
        </p:nvSpPr>
        <p:spPr>
          <a:xfrm>
            <a:off x="84221" y="96253"/>
            <a:ext cx="2057400" cy="6091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34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A710439-0647-4DCF-9DA9-E4C7659870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716F5D0-BB98-4024-A2A2-9E9BB5F8763F}"/>
              </a:ext>
            </a:extLst>
          </p:cNvPr>
          <p:cNvSpPr/>
          <p:nvPr userDrawn="1"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2604EA-D041-45BD-B36E-D215F8FCCA4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38125" y="228600"/>
            <a:ext cx="1743075" cy="379413"/>
            <a:chOff x="150" y="144"/>
            <a:chExt cx="1098" cy="239"/>
          </a:xfrm>
        </p:grpSpPr>
        <p:sp>
          <p:nvSpPr>
            <p:cNvPr id="33" name="AutoShape 3">
              <a:extLst>
                <a:ext uri="{FF2B5EF4-FFF2-40B4-BE49-F238E27FC236}">
                  <a16:creationId xmlns:a16="http://schemas.microsoft.com/office/drawing/2014/main" id="{AA9B0590-46F0-4671-8984-23D51AC22A1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E179D9C5-35E5-46E2-8571-5142D3B949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EBDD782A-DA1D-4920-A67A-1B0301A56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" y="183"/>
              <a:ext cx="216" cy="165"/>
            </a:xfrm>
            <a:custGeom>
              <a:avLst/>
              <a:gdLst>
                <a:gd name="T0" fmla="*/ 65 w 216"/>
                <a:gd name="T1" fmla="*/ 114 h 165"/>
                <a:gd name="T2" fmla="*/ 108 w 216"/>
                <a:gd name="T3" fmla="*/ 0 h 165"/>
                <a:gd name="T4" fmla="*/ 152 w 216"/>
                <a:gd name="T5" fmla="*/ 114 h 165"/>
                <a:gd name="T6" fmla="*/ 195 w 216"/>
                <a:gd name="T7" fmla="*/ 3 h 165"/>
                <a:gd name="T8" fmla="*/ 216 w 216"/>
                <a:gd name="T9" fmla="*/ 3 h 165"/>
                <a:gd name="T10" fmla="*/ 152 w 216"/>
                <a:gd name="T11" fmla="*/ 165 h 165"/>
                <a:gd name="T12" fmla="*/ 108 w 216"/>
                <a:gd name="T13" fmla="*/ 51 h 165"/>
                <a:gd name="T14" fmla="*/ 65 w 216"/>
                <a:gd name="T15" fmla="*/ 165 h 165"/>
                <a:gd name="T16" fmla="*/ 0 w 216"/>
                <a:gd name="T17" fmla="*/ 3 h 165"/>
                <a:gd name="T18" fmla="*/ 22 w 216"/>
                <a:gd name="T19" fmla="*/ 3 h 165"/>
                <a:gd name="T20" fmla="*/ 65 w 216"/>
                <a:gd name="T21" fmla="*/ 11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165">
                  <a:moveTo>
                    <a:pt x="65" y="114"/>
                  </a:moveTo>
                  <a:lnTo>
                    <a:pt x="108" y="0"/>
                  </a:lnTo>
                  <a:lnTo>
                    <a:pt x="152" y="114"/>
                  </a:lnTo>
                  <a:lnTo>
                    <a:pt x="195" y="3"/>
                  </a:lnTo>
                  <a:lnTo>
                    <a:pt x="216" y="3"/>
                  </a:lnTo>
                  <a:lnTo>
                    <a:pt x="152" y="165"/>
                  </a:lnTo>
                  <a:lnTo>
                    <a:pt x="108" y="51"/>
                  </a:lnTo>
                  <a:lnTo>
                    <a:pt x="65" y="165"/>
                  </a:lnTo>
                  <a:lnTo>
                    <a:pt x="0" y="3"/>
                  </a:lnTo>
                  <a:lnTo>
                    <a:pt x="22" y="3"/>
                  </a:lnTo>
                  <a:lnTo>
                    <a:pt x="65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618BB44A-C297-4A20-AAEB-AE1C8A1402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" y="179"/>
              <a:ext cx="148" cy="162"/>
            </a:xfrm>
            <a:custGeom>
              <a:avLst/>
              <a:gdLst>
                <a:gd name="T0" fmla="*/ 38 w 148"/>
                <a:gd name="T1" fmla="*/ 124 h 162"/>
                <a:gd name="T2" fmla="*/ 21 w 148"/>
                <a:gd name="T3" fmla="*/ 162 h 162"/>
                <a:gd name="T4" fmla="*/ 0 w 148"/>
                <a:gd name="T5" fmla="*/ 162 h 162"/>
                <a:gd name="T6" fmla="*/ 74 w 148"/>
                <a:gd name="T7" fmla="*/ 0 h 162"/>
                <a:gd name="T8" fmla="*/ 148 w 148"/>
                <a:gd name="T9" fmla="*/ 162 h 162"/>
                <a:gd name="T10" fmla="*/ 127 w 148"/>
                <a:gd name="T11" fmla="*/ 162 h 162"/>
                <a:gd name="T12" fmla="*/ 109 w 148"/>
                <a:gd name="T13" fmla="*/ 124 h 162"/>
                <a:gd name="T14" fmla="*/ 38 w 148"/>
                <a:gd name="T15" fmla="*/ 124 h 162"/>
                <a:gd name="T16" fmla="*/ 74 w 148"/>
                <a:gd name="T17" fmla="*/ 42 h 162"/>
                <a:gd name="T18" fmla="*/ 47 w 148"/>
                <a:gd name="T19" fmla="*/ 106 h 162"/>
                <a:gd name="T20" fmla="*/ 102 w 148"/>
                <a:gd name="T21" fmla="*/ 106 h 162"/>
                <a:gd name="T22" fmla="*/ 74 w 148"/>
                <a:gd name="T23" fmla="*/ 4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8" h="162">
                  <a:moveTo>
                    <a:pt x="38" y="124"/>
                  </a:moveTo>
                  <a:lnTo>
                    <a:pt x="21" y="162"/>
                  </a:lnTo>
                  <a:lnTo>
                    <a:pt x="0" y="162"/>
                  </a:lnTo>
                  <a:lnTo>
                    <a:pt x="74" y="0"/>
                  </a:lnTo>
                  <a:lnTo>
                    <a:pt x="148" y="162"/>
                  </a:lnTo>
                  <a:lnTo>
                    <a:pt x="127" y="162"/>
                  </a:lnTo>
                  <a:lnTo>
                    <a:pt x="109" y="124"/>
                  </a:lnTo>
                  <a:lnTo>
                    <a:pt x="38" y="124"/>
                  </a:lnTo>
                  <a:close/>
                  <a:moveTo>
                    <a:pt x="74" y="42"/>
                  </a:moveTo>
                  <a:lnTo>
                    <a:pt x="47" y="106"/>
                  </a:lnTo>
                  <a:lnTo>
                    <a:pt x="102" y="106"/>
                  </a:lnTo>
                  <a:lnTo>
                    <a:pt x="74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8">
              <a:extLst>
                <a:ext uri="{FF2B5EF4-FFF2-40B4-BE49-F238E27FC236}">
                  <a16:creationId xmlns:a16="http://schemas.microsoft.com/office/drawing/2014/main" id="{CBF7A5BA-C82E-4C9C-80B1-BBABCF70A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" y="186"/>
              <a:ext cx="67" cy="155"/>
            </a:xfrm>
            <a:custGeom>
              <a:avLst/>
              <a:gdLst>
                <a:gd name="T0" fmla="*/ 20 w 67"/>
                <a:gd name="T1" fmla="*/ 138 h 155"/>
                <a:gd name="T2" fmla="*/ 67 w 67"/>
                <a:gd name="T3" fmla="*/ 138 h 155"/>
                <a:gd name="T4" fmla="*/ 67 w 67"/>
                <a:gd name="T5" fmla="*/ 155 h 155"/>
                <a:gd name="T6" fmla="*/ 0 w 67"/>
                <a:gd name="T7" fmla="*/ 155 h 155"/>
                <a:gd name="T8" fmla="*/ 0 w 67"/>
                <a:gd name="T9" fmla="*/ 0 h 155"/>
                <a:gd name="T10" fmla="*/ 20 w 67"/>
                <a:gd name="T11" fmla="*/ 0 h 155"/>
                <a:gd name="T12" fmla="*/ 20 w 67"/>
                <a:gd name="T13" fmla="*/ 13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155">
                  <a:moveTo>
                    <a:pt x="20" y="138"/>
                  </a:moveTo>
                  <a:lnTo>
                    <a:pt x="67" y="138"/>
                  </a:lnTo>
                  <a:lnTo>
                    <a:pt x="67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1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9C91E13A-D39A-49FE-B028-2766DF7DF5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" y="186"/>
              <a:ext cx="112" cy="155"/>
            </a:xfrm>
            <a:custGeom>
              <a:avLst/>
              <a:gdLst>
                <a:gd name="T0" fmla="*/ 85 w 112"/>
                <a:gd name="T1" fmla="*/ 0 h 155"/>
                <a:gd name="T2" fmla="*/ 110 w 112"/>
                <a:gd name="T3" fmla="*/ 0 h 155"/>
                <a:gd name="T4" fmla="*/ 41 w 112"/>
                <a:gd name="T5" fmla="*/ 70 h 155"/>
                <a:gd name="T6" fmla="*/ 112 w 112"/>
                <a:gd name="T7" fmla="*/ 155 h 155"/>
                <a:gd name="T8" fmla="*/ 86 w 112"/>
                <a:gd name="T9" fmla="*/ 155 h 155"/>
                <a:gd name="T10" fmla="*/ 20 w 112"/>
                <a:gd name="T11" fmla="*/ 73 h 155"/>
                <a:gd name="T12" fmla="*/ 20 w 112"/>
                <a:gd name="T13" fmla="*/ 90 h 155"/>
                <a:gd name="T14" fmla="*/ 20 w 112"/>
                <a:gd name="T15" fmla="*/ 155 h 155"/>
                <a:gd name="T16" fmla="*/ 0 w 112"/>
                <a:gd name="T17" fmla="*/ 155 h 155"/>
                <a:gd name="T18" fmla="*/ 0 w 112"/>
                <a:gd name="T19" fmla="*/ 0 h 155"/>
                <a:gd name="T20" fmla="*/ 20 w 112"/>
                <a:gd name="T21" fmla="*/ 0 h 155"/>
                <a:gd name="T22" fmla="*/ 20 w 112"/>
                <a:gd name="T23" fmla="*/ 67 h 155"/>
                <a:gd name="T24" fmla="*/ 85 w 112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55">
                  <a:moveTo>
                    <a:pt x="85" y="0"/>
                  </a:moveTo>
                  <a:lnTo>
                    <a:pt x="110" y="0"/>
                  </a:lnTo>
                  <a:lnTo>
                    <a:pt x="41" y="70"/>
                  </a:lnTo>
                  <a:lnTo>
                    <a:pt x="112" y="155"/>
                  </a:lnTo>
                  <a:lnTo>
                    <a:pt x="86" y="155"/>
                  </a:lnTo>
                  <a:lnTo>
                    <a:pt x="20" y="73"/>
                  </a:lnTo>
                  <a:lnTo>
                    <a:pt x="20" y="90"/>
                  </a:lnTo>
                  <a:lnTo>
                    <a:pt x="20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67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8CBF4C88-5F32-41E0-B66A-05EE64CAC5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" y="186"/>
              <a:ext cx="83" cy="155"/>
            </a:xfrm>
            <a:custGeom>
              <a:avLst/>
              <a:gdLst>
                <a:gd name="T0" fmla="*/ 0 w 83"/>
                <a:gd name="T1" fmla="*/ 0 h 155"/>
                <a:gd name="T2" fmla="*/ 83 w 83"/>
                <a:gd name="T3" fmla="*/ 0 h 155"/>
                <a:gd name="T4" fmla="*/ 83 w 83"/>
                <a:gd name="T5" fmla="*/ 17 h 155"/>
                <a:gd name="T6" fmla="*/ 19 w 83"/>
                <a:gd name="T7" fmla="*/ 17 h 155"/>
                <a:gd name="T8" fmla="*/ 19 w 83"/>
                <a:gd name="T9" fmla="*/ 61 h 155"/>
                <a:gd name="T10" fmla="*/ 81 w 83"/>
                <a:gd name="T11" fmla="*/ 61 h 155"/>
                <a:gd name="T12" fmla="*/ 81 w 83"/>
                <a:gd name="T13" fmla="*/ 79 h 155"/>
                <a:gd name="T14" fmla="*/ 19 w 83"/>
                <a:gd name="T15" fmla="*/ 79 h 155"/>
                <a:gd name="T16" fmla="*/ 19 w 83"/>
                <a:gd name="T17" fmla="*/ 138 h 155"/>
                <a:gd name="T18" fmla="*/ 83 w 83"/>
                <a:gd name="T19" fmla="*/ 138 h 155"/>
                <a:gd name="T20" fmla="*/ 83 w 83"/>
                <a:gd name="T21" fmla="*/ 155 h 155"/>
                <a:gd name="T22" fmla="*/ 0 w 83"/>
                <a:gd name="T23" fmla="*/ 155 h 155"/>
                <a:gd name="T24" fmla="*/ 0 w 83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155">
                  <a:moveTo>
                    <a:pt x="0" y="0"/>
                  </a:moveTo>
                  <a:lnTo>
                    <a:pt x="83" y="0"/>
                  </a:lnTo>
                  <a:lnTo>
                    <a:pt x="83" y="17"/>
                  </a:lnTo>
                  <a:lnTo>
                    <a:pt x="19" y="17"/>
                  </a:lnTo>
                  <a:lnTo>
                    <a:pt x="19" y="61"/>
                  </a:lnTo>
                  <a:lnTo>
                    <a:pt x="81" y="61"/>
                  </a:lnTo>
                  <a:lnTo>
                    <a:pt x="81" y="79"/>
                  </a:lnTo>
                  <a:lnTo>
                    <a:pt x="19" y="79"/>
                  </a:lnTo>
                  <a:lnTo>
                    <a:pt x="19" y="138"/>
                  </a:lnTo>
                  <a:lnTo>
                    <a:pt x="83" y="138"/>
                  </a:lnTo>
                  <a:lnTo>
                    <a:pt x="83" y="155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1">
              <a:extLst>
                <a:ext uri="{FF2B5EF4-FFF2-40B4-BE49-F238E27FC236}">
                  <a16:creationId xmlns:a16="http://schemas.microsoft.com/office/drawing/2014/main" id="{A4C97632-391D-4E04-A608-C275BFCC5D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3" y="186"/>
              <a:ext cx="96" cy="155"/>
            </a:xfrm>
            <a:custGeom>
              <a:avLst/>
              <a:gdLst>
                <a:gd name="T0" fmla="*/ 118 w 118"/>
                <a:gd name="T1" fmla="*/ 189 h 189"/>
                <a:gd name="T2" fmla="*/ 90 w 118"/>
                <a:gd name="T3" fmla="*/ 189 h 189"/>
                <a:gd name="T4" fmla="*/ 34 w 118"/>
                <a:gd name="T5" fmla="*/ 109 h 189"/>
                <a:gd name="T6" fmla="*/ 24 w 118"/>
                <a:gd name="T7" fmla="*/ 94 h 189"/>
                <a:gd name="T8" fmla="*/ 24 w 118"/>
                <a:gd name="T9" fmla="*/ 189 h 189"/>
                <a:gd name="T10" fmla="*/ 0 w 118"/>
                <a:gd name="T11" fmla="*/ 189 h 189"/>
                <a:gd name="T12" fmla="*/ 0 w 118"/>
                <a:gd name="T13" fmla="*/ 0 h 189"/>
                <a:gd name="T14" fmla="*/ 29 w 118"/>
                <a:gd name="T15" fmla="*/ 0 h 189"/>
                <a:gd name="T16" fmla="*/ 79 w 118"/>
                <a:gd name="T17" fmla="*/ 8 h 189"/>
                <a:gd name="T18" fmla="*/ 104 w 118"/>
                <a:gd name="T19" fmla="*/ 54 h 189"/>
                <a:gd name="T20" fmla="*/ 59 w 118"/>
                <a:gd name="T21" fmla="*/ 107 h 189"/>
                <a:gd name="T22" fmla="*/ 118 w 118"/>
                <a:gd name="T23" fmla="*/ 189 h 189"/>
                <a:gd name="T24" fmla="*/ 24 w 118"/>
                <a:gd name="T25" fmla="*/ 89 h 189"/>
                <a:gd name="T26" fmla="*/ 32 w 118"/>
                <a:gd name="T27" fmla="*/ 89 h 189"/>
                <a:gd name="T28" fmla="*/ 82 w 118"/>
                <a:gd name="T29" fmla="*/ 55 h 189"/>
                <a:gd name="T30" fmla="*/ 30 w 118"/>
                <a:gd name="T31" fmla="*/ 21 h 189"/>
                <a:gd name="T32" fmla="*/ 24 w 118"/>
                <a:gd name="T33" fmla="*/ 21 h 189"/>
                <a:gd name="T34" fmla="*/ 24 w 118"/>
                <a:gd name="T35" fmla="*/ 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189">
                  <a:moveTo>
                    <a:pt x="118" y="189"/>
                  </a:moveTo>
                  <a:cubicBezTo>
                    <a:pt x="90" y="189"/>
                    <a:pt x="90" y="189"/>
                    <a:pt x="90" y="189"/>
                  </a:cubicBezTo>
                  <a:cubicBezTo>
                    <a:pt x="34" y="109"/>
                    <a:pt x="34" y="109"/>
                    <a:pt x="34" y="109"/>
                  </a:cubicBezTo>
                  <a:cubicBezTo>
                    <a:pt x="24" y="94"/>
                    <a:pt x="24" y="94"/>
                    <a:pt x="24" y="94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6" y="0"/>
                    <a:pt x="64" y="0"/>
                    <a:pt x="79" y="8"/>
                  </a:cubicBezTo>
                  <a:cubicBezTo>
                    <a:pt x="95" y="18"/>
                    <a:pt x="104" y="35"/>
                    <a:pt x="104" y="54"/>
                  </a:cubicBezTo>
                  <a:cubicBezTo>
                    <a:pt x="104" y="81"/>
                    <a:pt x="86" y="103"/>
                    <a:pt x="59" y="107"/>
                  </a:cubicBezTo>
                  <a:lnTo>
                    <a:pt x="118" y="189"/>
                  </a:lnTo>
                  <a:close/>
                  <a:moveTo>
                    <a:pt x="24" y="89"/>
                  </a:moveTo>
                  <a:cubicBezTo>
                    <a:pt x="32" y="89"/>
                    <a:pt x="32" y="89"/>
                    <a:pt x="32" y="89"/>
                  </a:cubicBezTo>
                  <a:cubicBezTo>
                    <a:pt x="56" y="89"/>
                    <a:pt x="82" y="85"/>
                    <a:pt x="82" y="55"/>
                  </a:cubicBezTo>
                  <a:cubicBezTo>
                    <a:pt x="82" y="25"/>
                    <a:pt x="54" y="21"/>
                    <a:pt x="30" y="21"/>
                  </a:cubicBezTo>
                  <a:cubicBezTo>
                    <a:pt x="24" y="21"/>
                    <a:pt x="24" y="21"/>
                    <a:pt x="24" y="21"/>
                  </a:cubicBezTo>
                  <a:lnTo>
                    <a:pt x="24" y="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" name="Text Placeholder 11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-1" y="2358660"/>
            <a:ext cx="12192001" cy="1348509"/>
          </a:xfrm>
          <a:prstGeom prst="rect">
            <a:avLst/>
          </a:prstGeom>
        </p:spPr>
        <p:txBody>
          <a:bodyPr anchor="b" anchorCtr="1">
            <a:normAutofit/>
          </a:bodyPr>
          <a:lstStyle>
            <a:lvl1pPr marL="0" indent="0" algn="ctr">
              <a:lnSpc>
                <a:spcPts val="4500"/>
              </a:lnSpc>
              <a:buNone/>
              <a:defRPr sz="4200" b="0" baseline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169863" indent="0" algn="ctr">
              <a:buNone/>
              <a:defRPr>
                <a:latin typeface="Calibri" panose="020F0502020204030204" pitchFamily="34" charset="0"/>
              </a:defRPr>
            </a:lvl2pPr>
            <a:lvl3pPr marL="347663" indent="0" algn="ctr">
              <a:buNone/>
              <a:defRPr>
                <a:latin typeface="Calibri" panose="020F0502020204030204" pitchFamily="34" charset="0"/>
              </a:defRPr>
            </a:lvl3pPr>
            <a:lvl4pPr marL="515938" indent="0" algn="ctr">
              <a:buNone/>
              <a:defRPr>
                <a:latin typeface="Calibri" panose="020F0502020204030204" pitchFamily="34" charset="0"/>
              </a:defRPr>
            </a:lvl4pPr>
            <a:lvl5pPr marL="627063" indent="0" algn="ctr">
              <a:buNone/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add document title</a:t>
            </a:r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F3B0009B-B1C4-4A7C-A61E-8225EC7FFE3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6036" y="225563"/>
            <a:ext cx="1269048" cy="60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37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22A61B2-378F-4FB7-8BB0-D3F8A59F8A5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2E239D8E-90E6-414A-B972-442280C39A5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4DED548C-4BD8-4D4A-AD87-BB786EE675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A259120D-387B-4A0A-A76B-946B5DBF6F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16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o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975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200BCFE-3DF5-4C2F-A04B-14A8B53CF3F1}"/>
              </a:ext>
            </a:extLst>
          </p:cNvPr>
          <p:cNvCxnSpPr>
            <a:cxnSpLocks/>
          </p:cNvCxnSpPr>
          <p:nvPr userDrawn="1"/>
        </p:nvCxnSpPr>
        <p:spPr>
          <a:xfrm>
            <a:off x="1630354" y="261737"/>
            <a:ext cx="0" cy="26460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DBE5867-ECED-4EAE-90C9-EF46552430C3}"/>
              </a:ext>
            </a:extLst>
          </p:cNvPr>
          <p:cNvSpPr txBox="1"/>
          <p:nvPr userDrawn="1"/>
        </p:nvSpPr>
        <p:spPr>
          <a:xfrm>
            <a:off x="1677983" y="261737"/>
            <a:ext cx="15071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300" dirty="0">
                <a:solidFill>
                  <a:srgbClr val="6A737B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CASE STUDY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1260AE-81A9-4328-A367-F2152811ED42}"/>
              </a:ext>
            </a:extLst>
          </p:cNvPr>
          <p:cNvSpPr/>
          <p:nvPr userDrawn="1"/>
        </p:nvSpPr>
        <p:spPr>
          <a:xfrm>
            <a:off x="0" y="5312272"/>
            <a:ext cx="12192000" cy="15457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0ED0CACD-6AD3-475E-A328-5EB5CF97EDD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13553" y="310430"/>
            <a:ext cx="966561" cy="210390"/>
            <a:chOff x="150" y="144"/>
            <a:chExt cx="1098" cy="239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CB69FCA9-972C-4C11-B7BE-EABA0409D08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A2DF650E-8376-496F-A9E3-034BD769D8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B217F304-D38F-4B73-96EE-B8903A826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" y="183"/>
              <a:ext cx="216" cy="165"/>
            </a:xfrm>
            <a:custGeom>
              <a:avLst/>
              <a:gdLst>
                <a:gd name="T0" fmla="*/ 65 w 216"/>
                <a:gd name="T1" fmla="*/ 114 h 165"/>
                <a:gd name="T2" fmla="*/ 108 w 216"/>
                <a:gd name="T3" fmla="*/ 0 h 165"/>
                <a:gd name="T4" fmla="*/ 152 w 216"/>
                <a:gd name="T5" fmla="*/ 114 h 165"/>
                <a:gd name="T6" fmla="*/ 195 w 216"/>
                <a:gd name="T7" fmla="*/ 3 h 165"/>
                <a:gd name="T8" fmla="*/ 216 w 216"/>
                <a:gd name="T9" fmla="*/ 3 h 165"/>
                <a:gd name="T10" fmla="*/ 152 w 216"/>
                <a:gd name="T11" fmla="*/ 165 h 165"/>
                <a:gd name="T12" fmla="*/ 108 w 216"/>
                <a:gd name="T13" fmla="*/ 51 h 165"/>
                <a:gd name="T14" fmla="*/ 65 w 216"/>
                <a:gd name="T15" fmla="*/ 165 h 165"/>
                <a:gd name="T16" fmla="*/ 0 w 216"/>
                <a:gd name="T17" fmla="*/ 3 h 165"/>
                <a:gd name="T18" fmla="*/ 22 w 216"/>
                <a:gd name="T19" fmla="*/ 3 h 165"/>
                <a:gd name="T20" fmla="*/ 65 w 216"/>
                <a:gd name="T21" fmla="*/ 11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165">
                  <a:moveTo>
                    <a:pt x="65" y="114"/>
                  </a:moveTo>
                  <a:lnTo>
                    <a:pt x="108" y="0"/>
                  </a:lnTo>
                  <a:lnTo>
                    <a:pt x="152" y="114"/>
                  </a:lnTo>
                  <a:lnTo>
                    <a:pt x="195" y="3"/>
                  </a:lnTo>
                  <a:lnTo>
                    <a:pt x="216" y="3"/>
                  </a:lnTo>
                  <a:lnTo>
                    <a:pt x="152" y="165"/>
                  </a:lnTo>
                  <a:lnTo>
                    <a:pt x="108" y="51"/>
                  </a:lnTo>
                  <a:lnTo>
                    <a:pt x="65" y="165"/>
                  </a:lnTo>
                  <a:lnTo>
                    <a:pt x="0" y="3"/>
                  </a:lnTo>
                  <a:lnTo>
                    <a:pt x="22" y="3"/>
                  </a:lnTo>
                  <a:lnTo>
                    <a:pt x="65" y="11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0684A7B9-F163-4891-8D36-52CD40476C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" y="179"/>
              <a:ext cx="148" cy="162"/>
            </a:xfrm>
            <a:custGeom>
              <a:avLst/>
              <a:gdLst>
                <a:gd name="T0" fmla="*/ 38 w 148"/>
                <a:gd name="T1" fmla="*/ 124 h 162"/>
                <a:gd name="T2" fmla="*/ 21 w 148"/>
                <a:gd name="T3" fmla="*/ 162 h 162"/>
                <a:gd name="T4" fmla="*/ 0 w 148"/>
                <a:gd name="T5" fmla="*/ 162 h 162"/>
                <a:gd name="T6" fmla="*/ 74 w 148"/>
                <a:gd name="T7" fmla="*/ 0 h 162"/>
                <a:gd name="T8" fmla="*/ 148 w 148"/>
                <a:gd name="T9" fmla="*/ 162 h 162"/>
                <a:gd name="T10" fmla="*/ 127 w 148"/>
                <a:gd name="T11" fmla="*/ 162 h 162"/>
                <a:gd name="T12" fmla="*/ 109 w 148"/>
                <a:gd name="T13" fmla="*/ 124 h 162"/>
                <a:gd name="T14" fmla="*/ 38 w 148"/>
                <a:gd name="T15" fmla="*/ 124 h 162"/>
                <a:gd name="T16" fmla="*/ 74 w 148"/>
                <a:gd name="T17" fmla="*/ 42 h 162"/>
                <a:gd name="T18" fmla="*/ 47 w 148"/>
                <a:gd name="T19" fmla="*/ 106 h 162"/>
                <a:gd name="T20" fmla="*/ 102 w 148"/>
                <a:gd name="T21" fmla="*/ 106 h 162"/>
                <a:gd name="T22" fmla="*/ 74 w 148"/>
                <a:gd name="T23" fmla="*/ 4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8" h="162">
                  <a:moveTo>
                    <a:pt x="38" y="124"/>
                  </a:moveTo>
                  <a:lnTo>
                    <a:pt x="21" y="162"/>
                  </a:lnTo>
                  <a:lnTo>
                    <a:pt x="0" y="162"/>
                  </a:lnTo>
                  <a:lnTo>
                    <a:pt x="74" y="0"/>
                  </a:lnTo>
                  <a:lnTo>
                    <a:pt x="148" y="162"/>
                  </a:lnTo>
                  <a:lnTo>
                    <a:pt x="127" y="162"/>
                  </a:lnTo>
                  <a:lnTo>
                    <a:pt x="109" y="124"/>
                  </a:lnTo>
                  <a:lnTo>
                    <a:pt x="38" y="124"/>
                  </a:lnTo>
                  <a:close/>
                  <a:moveTo>
                    <a:pt x="74" y="42"/>
                  </a:moveTo>
                  <a:lnTo>
                    <a:pt x="47" y="106"/>
                  </a:lnTo>
                  <a:lnTo>
                    <a:pt x="102" y="106"/>
                  </a:lnTo>
                  <a:lnTo>
                    <a:pt x="74" y="4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AC31E0A7-96ED-4B3C-84F9-206D4C599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" y="186"/>
              <a:ext cx="67" cy="155"/>
            </a:xfrm>
            <a:custGeom>
              <a:avLst/>
              <a:gdLst>
                <a:gd name="T0" fmla="*/ 20 w 67"/>
                <a:gd name="T1" fmla="*/ 138 h 155"/>
                <a:gd name="T2" fmla="*/ 67 w 67"/>
                <a:gd name="T3" fmla="*/ 138 h 155"/>
                <a:gd name="T4" fmla="*/ 67 w 67"/>
                <a:gd name="T5" fmla="*/ 155 h 155"/>
                <a:gd name="T6" fmla="*/ 0 w 67"/>
                <a:gd name="T7" fmla="*/ 155 h 155"/>
                <a:gd name="T8" fmla="*/ 0 w 67"/>
                <a:gd name="T9" fmla="*/ 0 h 155"/>
                <a:gd name="T10" fmla="*/ 20 w 67"/>
                <a:gd name="T11" fmla="*/ 0 h 155"/>
                <a:gd name="T12" fmla="*/ 20 w 67"/>
                <a:gd name="T13" fmla="*/ 13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155">
                  <a:moveTo>
                    <a:pt x="20" y="138"/>
                  </a:moveTo>
                  <a:lnTo>
                    <a:pt x="67" y="138"/>
                  </a:lnTo>
                  <a:lnTo>
                    <a:pt x="67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1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72919FBB-9876-4625-8D6C-D4E0D1D23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" y="186"/>
              <a:ext cx="112" cy="155"/>
            </a:xfrm>
            <a:custGeom>
              <a:avLst/>
              <a:gdLst>
                <a:gd name="T0" fmla="*/ 85 w 112"/>
                <a:gd name="T1" fmla="*/ 0 h 155"/>
                <a:gd name="T2" fmla="*/ 110 w 112"/>
                <a:gd name="T3" fmla="*/ 0 h 155"/>
                <a:gd name="T4" fmla="*/ 41 w 112"/>
                <a:gd name="T5" fmla="*/ 70 h 155"/>
                <a:gd name="T6" fmla="*/ 112 w 112"/>
                <a:gd name="T7" fmla="*/ 155 h 155"/>
                <a:gd name="T8" fmla="*/ 86 w 112"/>
                <a:gd name="T9" fmla="*/ 155 h 155"/>
                <a:gd name="T10" fmla="*/ 20 w 112"/>
                <a:gd name="T11" fmla="*/ 73 h 155"/>
                <a:gd name="T12" fmla="*/ 20 w 112"/>
                <a:gd name="T13" fmla="*/ 90 h 155"/>
                <a:gd name="T14" fmla="*/ 20 w 112"/>
                <a:gd name="T15" fmla="*/ 155 h 155"/>
                <a:gd name="T16" fmla="*/ 0 w 112"/>
                <a:gd name="T17" fmla="*/ 155 h 155"/>
                <a:gd name="T18" fmla="*/ 0 w 112"/>
                <a:gd name="T19" fmla="*/ 0 h 155"/>
                <a:gd name="T20" fmla="*/ 20 w 112"/>
                <a:gd name="T21" fmla="*/ 0 h 155"/>
                <a:gd name="T22" fmla="*/ 20 w 112"/>
                <a:gd name="T23" fmla="*/ 67 h 155"/>
                <a:gd name="T24" fmla="*/ 85 w 112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55">
                  <a:moveTo>
                    <a:pt x="85" y="0"/>
                  </a:moveTo>
                  <a:lnTo>
                    <a:pt x="110" y="0"/>
                  </a:lnTo>
                  <a:lnTo>
                    <a:pt x="41" y="70"/>
                  </a:lnTo>
                  <a:lnTo>
                    <a:pt x="112" y="155"/>
                  </a:lnTo>
                  <a:lnTo>
                    <a:pt x="86" y="155"/>
                  </a:lnTo>
                  <a:lnTo>
                    <a:pt x="20" y="73"/>
                  </a:lnTo>
                  <a:lnTo>
                    <a:pt x="20" y="90"/>
                  </a:lnTo>
                  <a:lnTo>
                    <a:pt x="20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67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00E07BAD-02FE-4360-9BB5-C1F206C03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" y="186"/>
              <a:ext cx="83" cy="155"/>
            </a:xfrm>
            <a:custGeom>
              <a:avLst/>
              <a:gdLst>
                <a:gd name="T0" fmla="*/ 0 w 83"/>
                <a:gd name="T1" fmla="*/ 0 h 155"/>
                <a:gd name="T2" fmla="*/ 83 w 83"/>
                <a:gd name="T3" fmla="*/ 0 h 155"/>
                <a:gd name="T4" fmla="*/ 83 w 83"/>
                <a:gd name="T5" fmla="*/ 17 h 155"/>
                <a:gd name="T6" fmla="*/ 19 w 83"/>
                <a:gd name="T7" fmla="*/ 17 h 155"/>
                <a:gd name="T8" fmla="*/ 19 w 83"/>
                <a:gd name="T9" fmla="*/ 61 h 155"/>
                <a:gd name="T10" fmla="*/ 81 w 83"/>
                <a:gd name="T11" fmla="*/ 61 h 155"/>
                <a:gd name="T12" fmla="*/ 81 w 83"/>
                <a:gd name="T13" fmla="*/ 79 h 155"/>
                <a:gd name="T14" fmla="*/ 19 w 83"/>
                <a:gd name="T15" fmla="*/ 79 h 155"/>
                <a:gd name="T16" fmla="*/ 19 w 83"/>
                <a:gd name="T17" fmla="*/ 138 h 155"/>
                <a:gd name="T18" fmla="*/ 83 w 83"/>
                <a:gd name="T19" fmla="*/ 138 h 155"/>
                <a:gd name="T20" fmla="*/ 83 w 83"/>
                <a:gd name="T21" fmla="*/ 155 h 155"/>
                <a:gd name="T22" fmla="*/ 0 w 83"/>
                <a:gd name="T23" fmla="*/ 155 h 155"/>
                <a:gd name="T24" fmla="*/ 0 w 83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155">
                  <a:moveTo>
                    <a:pt x="0" y="0"/>
                  </a:moveTo>
                  <a:lnTo>
                    <a:pt x="83" y="0"/>
                  </a:lnTo>
                  <a:lnTo>
                    <a:pt x="83" y="17"/>
                  </a:lnTo>
                  <a:lnTo>
                    <a:pt x="19" y="17"/>
                  </a:lnTo>
                  <a:lnTo>
                    <a:pt x="19" y="61"/>
                  </a:lnTo>
                  <a:lnTo>
                    <a:pt x="81" y="61"/>
                  </a:lnTo>
                  <a:lnTo>
                    <a:pt x="81" y="79"/>
                  </a:lnTo>
                  <a:lnTo>
                    <a:pt x="19" y="79"/>
                  </a:lnTo>
                  <a:lnTo>
                    <a:pt x="19" y="138"/>
                  </a:lnTo>
                  <a:lnTo>
                    <a:pt x="83" y="138"/>
                  </a:lnTo>
                  <a:lnTo>
                    <a:pt x="83" y="155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7FAEDD8C-BDD1-41A7-87AF-2FA2C02449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3" y="186"/>
              <a:ext cx="96" cy="155"/>
            </a:xfrm>
            <a:custGeom>
              <a:avLst/>
              <a:gdLst>
                <a:gd name="T0" fmla="*/ 118 w 118"/>
                <a:gd name="T1" fmla="*/ 189 h 189"/>
                <a:gd name="T2" fmla="*/ 90 w 118"/>
                <a:gd name="T3" fmla="*/ 189 h 189"/>
                <a:gd name="T4" fmla="*/ 34 w 118"/>
                <a:gd name="T5" fmla="*/ 109 h 189"/>
                <a:gd name="T6" fmla="*/ 24 w 118"/>
                <a:gd name="T7" fmla="*/ 94 h 189"/>
                <a:gd name="T8" fmla="*/ 24 w 118"/>
                <a:gd name="T9" fmla="*/ 189 h 189"/>
                <a:gd name="T10" fmla="*/ 0 w 118"/>
                <a:gd name="T11" fmla="*/ 189 h 189"/>
                <a:gd name="T12" fmla="*/ 0 w 118"/>
                <a:gd name="T13" fmla="*/ 0 h 189"/>
                <a:gd name="T14" fmla="*/ 29 w 118"/>
                <a:gd name="T15" fmla="*/ 0 h 189"/>
                <a:gd name="T16" fmla="*/ 79 w 118"/>
                <a:gd name="T17" fmla="*/ 8 h 189"/>
                <a:gd name="T18" fmla="*/ 104 w 118"/>
                <a:gd name="T19" fmla="*/ 54 h 189"/>
                <a:gd name="T20" fmla="*/ 59 w 118"/>
                <a:gd name="T21" fmla="*/ 107 h 189"/>
                <a:gd name="T22" fmla="*/ 118 w 118"/>
                <a:gd name="T23" fmla="*/ 189 h 189"/>
                <a:gd name="T24" fmla="*/ 24 w 118"/>
                <a:gd name="T25" fmla="*/ 89 h 189"/>
                <a:gd name="T26" fmla="*/ 32 w 118"/>
                <a:gd name="T27" fmla="*/ 89 h 189"/>
                <a:gd name="T28" fmla="*/ 82 w 118"/>
                <a:gd name="T29" fmla="*/ 55 h 189"/>
                <a:gd name="T30" fmla="*/ 30 w 118"/>
                <a:gd name="T31" fmla="*/ 21 h 189"/>
                <a:gd name="T32" fmla="*/ 24 w 118"/>
                <a:gd name="T33" fmla="*/ 21 h 189"/>
                <a:gd name="T34" fmla="*/ 24 w 118"/>
                <a:gd name="T35" fmla="*/ 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189">
                  <a:moveTo>
                    <a:pt x="118" y="189"/>
                  </a:moveTo>
                  <a:cubicBezTo>
                    <a:pt x="90" y="189"/>
                    <a:pt x="90" y="189"/>
                    <a:pt x="90" y="189"/>
                  </a:cubicBezTo>
                  <a:cubicBezTo>
                    <a:pt x="34" y="109"/>
                    <a:pt x="34" y="109"/>
                    <a:pt x="34" y="109"/>
                  </a:cubicBezTo>
                  <a:cubicBezTo>
                    <a:pt x="24" y="94"/>
                    <a:pt x="24" y="94"/>
                    <a:pt x="24" y="94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6" y="0"/>
                    <a:pt x="64" y="0"/>
                    <a:pt x="79" y="8"/>
                  </a:cubicBezTo>
                  <a:cubicBezTo>
                    <a:pt x="95" y="18"/>
                    <a:pt x="104" y="35"/>
                    <a:pt x="104" y="54"/>
                  </a:cubicBezTo>
                  <a:cubicBezTo>
                    <a:pt x="104" y="81"/>
                    <a:pt x="86" y="103"/>
                    <a:pt x="59" y="107"/>
                  </a:cubicBezTo>
                  <a:lnTo>
                    <a:pt x="118" y="189"/>
                  </a:lnTo>
                  <a:close/>
                  <a:moveTo>
                    <a:pt x="24" y="89"/>
                  </a:moveTo>
                  <a:cubicBezTo>
                    <a:pt x="32" y="89"/>
                    <a:pt x="32" y="89"/>
                    <a:pt x="32" y="89"/>
                  </a:cubicBezTo>
                  <a:cubicBezTo>
                    <a:pt x="56" y="89"/>
                    <a:pt x="82" y="85"/>
                    <a:pt x="82" y="55"/>
                  </a:cubicBezTo>
                  <a:cubicBezTo>
                    <a:pt x="82" y="25"/>
                    <a:pt x="54" y="21"/>
                    <a:pt x="30" y="21"/>
                  </a:cubicBezTo>
                  <a:cubicBezTo>
                    <a:pt x="24" y="21"/>
                    <a:pt x="24" y="21"/>
                    <a:pt x="24" y="21"/>
                  </a:cubicBezTo>
                  <a:lnTo>
                    <a:pt x="24" y="8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Text Placeholder 47">
            <a:extLst>
              <a:ext uri="{FF2B5EF4-FFF2-40B4-BE49-F238E27FC236}">
                <a16:creationId xmlns:a16="http://schemas.microsoft.com/office/drawing/2014/main" id="{CE9F6DD1-C10C-4055-B763-F19DC1F7BF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2274" y="1646892"/>
            <a:ext cx="10939145" cy="3045097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Enter bulleted statements</a:t>
            </a:r>
          </a:p>
        </p:txBody>
      </p:sp>
      <p:sp>
        <p:nvSpPr>
          <p:cNvPr id="16" name="Title 50">
            <a:extLst>
              <a:ext uri="{FF2B5EF4-FFF2-40B4-BE49-F238E27FC236}">
                <a16:creationId xmlns:a16="http://schemas.microsoft.com/office/drawing/2014/main" id="{629F8953-49FC-4C48-B21A-0CB33BC43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12" y="769188"/>
            <a:ext cx="10992527" cy="592363"/>
          </a:xfrm>
        </p:spPr>
        <p:txBody>
          <a:bodyPr>
            <a:normAutofit/>
          </a:bodyPr>
          <a:lstStyle>
            <a:lvl1pPr>
              <a:defRPr sz="3200">
                <a:solidFill>
                  <a:srgbClr val="22497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BA561AD-DD3D-4A2D-BC6B-661D1C24C162}"/>
              </a:ext>
            </a:extLst>
          </p:cNvPr>
          <p:cNvSpPr txBox="1">
            <a:spLocks/>
          </p:cNvSpPr>
          <p:nvPr userDrawn="1"/>
        </p:nvSpPr>
        <p:spPr>
          <a:xfrm>
            <a:off x="208937" y="4917769"/>
            <a:ext cx="2031343" cy="6234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RESULTS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AE7CCBE0-9952-4344-B8AE-93A5E265B70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414642" y="6526928"/>
            <a:ext cx="890251" cy="193780"/>
            <a:chOff x="150" y="144"/>
            <a:chExt cx="1098" cy="239"/>
          </a:xfrm>
        </p:grpSpPr>
        <p:sp>
          <p:nvSpPr>
            <p:cNvPr id="19" name="AutoShape 3">
              <a:extLst>
                <a:ext uri="{FF2B5EF4-FFF2-40B4-BE49-F238E27FC236}">
                  <a16:creationId xmlns:a16="http://schemas.microsoft.com/office/drawing/2014/main" id="{638230A4-156E-4516-AF8A-2B17E605660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775EE87A-706A-40BD-A011-0C9EDDD4BB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943067E6-A6DD-4B95-9E80-A7308F887A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776910" y="6526928"/>
            <a:ext cx="192159" cy="19215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A90A77F-F4AB-49D2-B648-757BE25B157D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00804" y="6605379"/>
            <a:ext cx="2178434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23D69E-8330-4DB2-9791-8C3EF90D62A7}" type="slidenum">
              <a:rPr lang="en-US" sz="8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|</a:t>
            </a:r>
            <a:r>
              <a:rPr 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© 2021 Walker Information</a:t>
            </a:r>
            <a:endParaRPr 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96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93750" y="1225296"/>
            <a:ext cx="10914063" cy="51736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968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C91AAD-09DD-4E25-BFCF-644A97654839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00804" y="6605379"/>
            <a:ext cx="2882638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23D69E-8330-4DB2-9791-8C3EF90D62A7}" type="slidenum">
              <a:rPr lang="en-US" sz="8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|</a:t>
            </a:r>
            <a:r>
              <a:rPr 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   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rPr>
              <a:t>© 2021 Walker Information   </a:t>
            </a:r>
            <a:r>
              <a:rPr lang="en-US" sz="800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t>|   www.walkerinfo.com</a:t>
            </a:r>
            <a:r>
              <a:rPr lang="en-US" sz="8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endParaRPr 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712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13" Type="http://schemas.openxmlformats.org/officeDocument/2006/relationships/image" Target="../media/image37.jp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11" Type="http://schemas.openxmlformats.org/officeDocument/2006/relationships/image" Target="../media/image35.jpg"/><Relationship Id="rId5" Type="http://schemas.openxmlformats.org/officeDocument/2006/relationships/image" Target="../media/image29.svg"/><Relationship Id="rId10" Type="http://schemas.openxmlformats.org/officeDocument/2006/relationships/image" Target="../media/image34.jpg"/><Relationship Id="rId4" Type="http://schemas.openxmlformats.org/officeDocument/2006/relationships/image" Target="../media/image28.png"/><Relationship Id="rId9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C22F998-17AF-40A4-85A0-B5C02643A7F8}"/>
              </a:ext>
            </a:extLst>
          </p:cNvPr>
          <p:cNvSpPr/>
          <p:nvPr/>
        </p:nvSpPr>
        <p:spPr>
          <a:xfrm>
            <a:off x="0" y="4931417"/>
            <a:ext cx="12190588" cy="19265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0772B11-458C-4835-AAB7-8430AECC3E2C}"/>
              </a:ext>
            </a:extLst>
          </p:cNvPr>
          <p:cNvSpPr/>
          <p:nvPr/>
        </p:nvSpPr>
        <p:spPr>
          <a:xfrm>
            <a:off x="436898" y="3332171"/>
            <a:ext cx="7072764" cy="105173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93BF1FF-C236-4600-AA69-469F3632B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116" y="2075552"/>
            <a:ext cx="7072763" cy="1405803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We believe everyone deserves an amazing experience. Our team of experts provides</a:t>
            </a:r>
            <a:r>
              <a:rPr lang="en-US" sz="1600" dirty="0">
                <a:solidFill>
                  <a:schemeClr val="bg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 </a:t>
            </a:r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technology implementation, end-to-end managed services, and expert strategic consulting – all to deliver better results for our clients.</a:t>
            </a:r>
            <a:endParaRPr lang="en-US" sz="1600" dirty="0">
              <a:solidFill>
                <a:schemeClr val="bg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9475877-EDF5-4DBE-B863-4A54B5E65E82}"/>
              </a:ext>
            </a:extLst>
          </p:cNvPr>
          <p:cNvSpPr txBox="1"/>
          <p:nvPr/>
        </p:nvSpPr>
        <p:spPr>
          <a:xfrm>
            <a:off x="9222865" y="3835757"/>
            <a:ext cx="19610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EXPERIENCED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80 years serving clients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065C5B-430C-4F84-850F-E70882B10B77}"/>
              </a:ext>
            </a:extLst>
          </p:cNvPr>
          <p:cNvSpPr txBox="1"/>
          <p:nvPr/>
        </p:nvSpPr>
        <p:spPr>
          <a:xfrm>
            <a:off x="9222865" y="2232319"/>
            <a:ext cx="25322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TRUSTED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#1 North American Partner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7DD22AC-8B5B-49FA-BFFE-7B3DAB232A11}"/>
              </a:ext>
            </a:extLst>
          </p:cNvPr>
          <p:cNvSpPr txBox="1"/>
          <p:nvPr/>
        </p:nvSpPr>
        <p:spPr>
          <a:xfrm>
            <a:off x="9222865" y="3038815"/>
            <a:ext cx="21893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SPECIALIZED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30+ years in CX and EX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CE31563-2793-4992-A34A-79CEB25A1CBA}"/>
              </a:ext>
            </a:extLst>
          </p:cNvPr>
          <p:cNvSpPr txBox="1"/>
          <p:nvPr/>
        </p:nvSpPr>
        <p:spPr>
          <a:xfrm>
            <a:off x="9222865" y="1368236"/>
            <a:ext cx="23202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QUALIFIED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Qualtrics &amp; XM certified consultants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DE467FE-E617-4E4E-9669-85A26147B184}"/>
              </a:ext>
            </a:extLst>
          </p:cNvPr>
          <p:cNvSpPr txBox="1"/>
          <p:nvPr/>
        </p:nvSpPr>
        <p:spPr>
          <a:xfrm>
            <a:off x="9222865" y="475787"/>
            <a:ext cx="23202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FULL SERVICE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End-to-end managed services 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552C7C64-E2A6-40C3-B555-897074DE72F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105" y="3025983"/>
            <a:ext cx="540894" cy="54116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9F939E0-D490-4847-A22E-D39CBE8B05B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523" y="3877461"/>
            <a:ext cx="526059" cy="47059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EC3D2043-59E4-4A03-90AD-3168A6AE4D97}"/>
              </a:ext>
            </a:extLst>
          </p:cNvPr>
          <p:cNvGrpSpPr/>
          <p:nvPr/>
        </p:nvGrpSpPr>
        <p:grpSpPr>
          <a:xfrm>
            <a:off x="8616915" y="2282058"/>
            <a:ext cx="365274" cy="442207"/>
            <a:chOff x="8608938" y="4299844"/>
            <a:chExt cx="365274" cy="442207"/>
          </a:xfrm>
        </p:grpSpPr>
        <p:grpSp>
          <p:nvGrpSpPr>
            <p:cNvPr id="56" name="Graphic 14">
              <a:extLst>
                <a:ext uri="{FF2B5EF4-FFF2-40B4-BE49-F238E27FC236}">
                  <a16:creationId xmlns:a16="http://schemas.microsoft.com/office/drawing/2014/main" id="{89BCDA74-CE4B-4F26-A05D-A47BFEA33A01}"/>
                </a:ext>
              </a:extLst>
            </p:cNvPr>
            <p:cNvGrpSpPr/>
            <p:nvPr/>
          </p:nvGrpSpPr>
          <p:grpSpPr>
            <a:xfrm>
              <a:off x="8608938" y="4299844"/>
              <a:ext cx="365274" cy="442207"/>
              <a:chOff x="8574945" y="3777757"/>
              <a:chExt cx="416691" cy="504453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0F0EB91C-3624-48DA-962B-3D4D709FAF31}"/>
                  </a:ext>
                </a:extLst>
              </p:cNvPr>
              <p:cNvSpPr/>
              <p:nvPr/>
            </p:nvSpPr>
            <p:spPr>
              <a:xfrm>
                <a:off x="8574945" y="3777757"/>
                <a:ext cx="416691" cy="504453"/>
              </a:xfrm>
              <a:custGeom>
                <a:avLst/>
                <a:gdLst>
                  <a:gd name="connsiteX0" fmla="*/ 253272 w 416691"/>
                  <a:gd name="connsiteY0" fmla="*/ 476306 h 504452"/>
                  <a:gd name="connsiteX1" fmla="*/ 208430 w 416691"/>
                  <a:gd name="connsiteY1" fmla="*/ 504628 h 504452"/>
                  <a:gd name="connsiteX2" fmla="*/ 163587 w 416691"/>
                  <a:gd name="connsiteY2" fmla="*/ 476306 h 504452"/>
                  <a:gd name="connsiteX3" fmla="*/ 0 w 416691"/>
                  <a:gd name="connsiteY3" fmla="*/ 179500 h 504452"/>
                  <a:gd name="connsiteX4" fmla="*/ 0 w 416691"/>
                  <a:gd name="connsiteY4" fmla="*/ 76791 h 504452"/>
                  <a:gd name="connsiteX5" fmla="*/ 15737 w 416691"/>
                  <a:gd name="connsiteY5" fmla="*/ 76791 h 504452"/>
                  <a:gd name="connsiteX6" fmla="*/ 166722 w 416691"/>
                  <a:gd name="connsiteY6" fmla="*/ 29196 h 504452"/>
                  <a:gd name="connsiteX7" fmla="*/ 208430 w 416691"/>
                  <a:gd name="connsiteY7" fmla="*/ 0 h 504452"/>
                  <a:gd name="connsiteX8" fmla="*/ 250141 w 416691"/>
                  <a:gd name="connsiteY8" fmla="*/ 29196 h 504452"/>
                  <a:gd name="connsiteX9" fmla="*/ 401126 w 416691"/>
                  <a:gd name="connsiteY9" fmla="*/ 76791 h 504452"/>
                  <a:gd name="connsiteX10" fmla="*/ 416863 w 416691"/>
                  <a:gd name="connsiteY10" fmla="*/ 76791 h 504452"/>
                  <a:gd name="connsiteX11" fmla="*/ 416863 w 416691"/>
                  <a:gd name="connsiteY11" fmla="*/ 179500 h 504452"/>
                  <a:gd name="connsiteX12" fmla="*/ 253272 w 416691"/>
                  <a:gd name="connsiteY12" fmla="*/ 476306 h 504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6691" h="504452">
                    <a:moveTo>
                      <a:pt x="253272" y="476306"/>
                    </a:moveTo>
                    <a:lnTo>
                      <a:pt x="208430" y="504628"/>
                    </a:lnTo>
                    <a:lnTo>
                      <a:pt x="163587" y="476306"/>
                    </a:lnTo>
                    <a:cubicBezTo>
                      <a:pt x="61750" y="411987"/>
                      <a:pt x="-1" y="299947"/>
                      <a:pt x="0" y="179500"/>
                    </a:cubicBezTo>
                    <a:lnTo>
                      <a:pt x="0" y="76791"/>
                    </a:lnTo>
                    <a:lnTo>
                      <a:pt x="15737" y="76791"/>
                    </a:lnTo>
                    <a:cubicBezTo>
                      <a:pt x="69757" y="76791"/>
                      <a:pt x="122468" y="60175"/>
                      <a:pt x="166722" y="29196"/>
                    </a:cubicBezTo>
                    <a:lnTo>
                      <a:pt x="208430" y="0"/>
                    </a:lnTo>
                    <a:lnTo>
                      <a:pt x="250141" y="29196"/>
                    </a:lnTo>
                    <a:cubicBezTo>
                      <a:pt x="294394" y="60175"/>
                      <a:pt x="347107" y="76791"/>
                      <a:pt x="401126" y="76791"/>
                    </a:cubicBezTo>
                    <a:lnTo>
                      <a:pt x="416863" y="76791"/>
                    </a:lnTo>
                    <a:lnTo>
                      <a:pt x="416863" y="179500"/>
                    </a:lnTo>
                    <a:cubicBezTo>
                      <a:pt x="416863" y="299947"/>
                      <a:pt x="355111" y="411987"/>
                      <a:pt x="253272" y="476306"/>
                    </a:cubicBezTo>
                    <a:close/>
                  </a:path>
                </a:pathLst>
              </a:custGeom>
              <a:noFill/>
              <a:ln w="21908" cap="flat">
                <a:solidFill>
                  <a:srgbClr val="324C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20C53989-EA5C-4EDB-82A2-92032C6FF48C}"/>
                  </a:ext>
                </a:extLst>
              </p:cNvPr>
              <p:cNvSpPr/>
              <p:nvPr/>
            </p:nvSpPr>
            <p:spPr>
              <a:xfrm>
                <a:off x="8693540" y="3945030"/>
                <a:ext cx="194730" cy="153137"/>
              </a:xfrm>
              <a:custGeom>
                <a:avLst/>
                <a:gdLst>
                  <a:gd name="connsiteX0" fmla="*/ 193928 w 216946"/>
                  <a:gd name="connsiteY0" fmla="*/ 0 h 170608"/>
                  <a:gd name="connsiteX1" fmla="*/ 69812 w 216946"/>
                  <a:gd name="connsiteY1" fmla="*/ 124112 h 170608"/>
                  <a:gd name="connsiteX2" fmla="*/ 23271 w 216946"/>
                  <a:gd name="connsiteY2" fmla="*/ 77571 h 170608"/>
                  <a:gd name="connsiteX3" fmla="*/ 0 w 216946"/>
                  <a:gd name="connsiteY3" fmla="*/ 100841 h 170608"/>
                  <a:gd name="connsiteX4" fmla="*/ 69812 w 216946"/>
                  <a:gd name="connsiteY4" fmla="*/ 170654 h 170608"/>
                  <a:gd name="connsiteX5" fmla="*/ 93083 w 216946"/>
                  <a:gd name="connsiteY5" fmla="*/ 147383 h 170608"/>
                  <a:gd name="connsiteX6" fmla="*/ 217199 w 216946"/>
                  <a:gd name="connsiteY6" fmla="*/ 23271 h 170608"/>
                  <a:gd name="connsiteX7" fmla="*/ 193928 w 216946"/>
                  <a:gd name="connsiteY7" fmla="*/ 0 h 1706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6946" h="170608">
                    <a:moveTo>
                      <a:pt x="193928" y="0"/>
                    </a:moveTo>
                    <a:lnTo>
                      <a:pt x="69812" y="124112"/>
                    </a:lnTo>
                    <a:lnTo>
                      <a:pt x="23271" y="77571"/>
                    </a:lnTo>
                    <a:lnTo>
                      <a:pt x="0" y="100841"/>
                    </a:lnTo>
                    <a:lnTo>
                      <a:pt x="69812" y="170654"/>
                    </a:lnTo>
                    <a:lnTo>
                      <a:pt x="93083" y="147383"/>
                    </a:lnTo>
                    <a:lnTo>
                      <a:pt x="217199" y="23271"/>
                    </a:lnTo>
                    <a:lnTo>
                      <a:pt x="193928" y="0"/>
                    </a:lnTo>
                    <a:close/>
                  </a:path>
                </a:pathLst>
              </a:custGeom>
              <a:solidFill>
                <a:srgbClr val="324C5E"/>
              </a:solidFill>
              <a:ln w="351" cap="flat">
                <a:solidFill>
                  <a:srgbClr val="324C5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</p:grp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30106AA-F738-4985-8015-332824795BDF}"/>
                </a:ext>
              </a:extLst>
            </p:cNvPr>
            <p:cNvSpPr/>
            <p:nvPr/>
          </p:nvSpPr>
          <p:spPr>
            <a:xfrm>
              <a:off x="8658181" y="4359457"/>
              <a:ext cx="266789" cy="322980"/>
            </a:xfrm>
            <a:custGeom>
              <a:avLst/>
              <a:gdLst>
                <a:gd name="connsiteX0" fmla="*/ 253272 w 416691"/>
                <a:gd name="connsiteY0" fmla="*/ 476306 h 504452"/>
                <a:gd name="connsiteX1" fmla="*/ 208430 w 416691"/>
                <a:gd name="connsiteY1" fmla="*/ 504628 h 504452"/>
                <a:gd name="connsiteX2" fmla="*/ 163587 w 416691"/>
                <a:gd name="connsiteY2" fmla="*/ 476306 h 504452"/>
                <a:gd name="connsiteX3" fmla="*/ 0 w 416691"/>
                <a:gd name="connsiteY3" fmla="*/ 179500 h 504452"/>
                <a:gd name="connsiteX4" fmla="*/ 0 w 416691"/>
                <a:gd name="connsiteY4" fmla="*/ 76791 h 504452"/>
                <a:gd name="connsiteX5" fmla="*/ 15737 w 416691"/>
                <a:gd name="connsiteY5" fmla="*/ 76791 h 504452"/>
                <a:gd name="connsiteX6" fmla="*/ 166722 w 416691"/>
                <a:gd name="connsiteY6" fmla="*/ 29196 h 504452"/>
                <a:gd name="connsiteX7" fmla="*/ 208430 w 416691"/>
                <a:gd name="connsiteY7" fmla="*/ 0 h 504452"/>
                <a:gd name="connsiteX8" fmla="*/ 250141 w 416691"/>
                <a:gd name="connsiteY8" fmla="*/ 29196 h 504452"/>
                <a:gd name="connsiteX9" fmla="*/ 401126 w 416691"/>
                <a:gd name="connsiteY9" fmla="*/ 76791 h 504452"/>
                <a:gd name="connsiteX10" fmla="*/ 416863 w 416691"/>
                <a:gd name="connsiteY10" fmla="*/ 76791 h 504452"/>
                <a:gd name="connsiteX11" fmla="*/ 416863 w 416691"/>
                <a:gd name="connsiteY11" fmla="*/ 179500 h 504452"/>
                <a:gd name="connsiteX12" fmla="*/ 253272 w 416691"/>
                <a:gd name="connsiteY12" fmla="*/ 476306 h 504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6691" h="504452">
                  <a:moveTo>
                    <a:pt x="253272" y="476306"/>
                  </a:moveTo>
                  <a:lnTo>
                    <a:pt x="208430" y="504628"/>
                  </a:lnTo>
                  <a:lnTo>
                    <a:pt x="163587" y="476306"/>
                  </a:lnTo>
                  <a:cubicBezTo>
                    <a:pt x="61750" y="411987"/>
                    <a:pt x="-1" y="299947"/>
                    <a:pt x="0" y="179500"/>
                  </a:cubicBezTo>
                  <a:lnTo>
                    <a:pt x="0" y="76791"/>
                  </a:lnTo>
                  <a:lnTo>
                    <a:pt x="15737" y="76791"/>
                  </a:lnTo>
                  <a:cubicBezTo>
                    <a:pt x="69757" y="76791"/>
                    <a:pt x="122468" y="60175"/>
                    <a:pt x="166722" y="29196"/>
                  </a:cubicBezTo>
                  <a:lnTo>
                    <a:pt x="208430" y="0"/>
                  </a:lnTo>
                  <a:lnTo>
                    <a:pt x="250141" y="29196"/>
                  </a:lnTo>
                  <a:cubicBezTo>
                    <a:pt x="294394" y="60175"/>
                    <a:pt x="347107" y="76791"/>
                    <a:pt x="401126" y="76791"/>
                  </a:cubicBezTo>
                  <a:lnTo>
                    <a:pt x="416863" y="76791"/>
                  </a:lnTo>
                  <a:lnTo>
                    <a:pt x="416863" y="179500"/>
                  </a:lnTo>
                  <a:cubicBezTo>
                    <a:pt x="416863" y="299947"/>
                    <a:pt x="355111" y="411987"/>
                    <a:pt x="253272" y="476306"/>
                  </a:cubicBezTo>
                  <a:close/>
                </a:path>
              </a:pathLst>
            </a:custGeom>
            <a:noFill/>
            <a:ln w="21908" cap="flat">
              <a:solidFill>
                <a:srgbClr val="324C5E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B3E683E-01B4-4E54-B3A1-B79B8869FB08}"/>
              </a:ext>
            </a:extLst>
          </p:cNvPr>
          <p:cNvGrpSpPr/>
          <p:nvPr/>
        </p:nvGrpSpPr>
        <p:grpSpPr>
          <a:xfrm>
            <a:off x="8589208" y="1371439"/>
            <a:ext cx="420688" cy="547688"/>
            <a:chOff x="8582025" y="3155950"/>
            <a:chExt cx="420688" cy="547688"/>
          </a:xfrm>
        </p:grpSpPr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3E137922-12D9-4E8D-8E81-2FEB40B66C3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582025" y="3155950"/>
              <a:ext cx="420688" cy="547688"/>
              <a:chOff x="5406" y="1988"/>
              <a:chExt cx="265" cy="345"/>
            </a:xfrm>
          </p:grpSpPr>
          <p:sp>
            <p:nvSpPr>
              <p:cNvPr id="63" name="AutoShape 9">
                <a:extLst>
                  <a:ext uri="{FF2B5EF4-FFF2-40B4-BE49-F238E27FC236}">
                    <a16:creationId xmlns:a16="http://schemas.microsoft.com/office/drawing/2014/main" id="{83F66C07-DDD8-47C6-BD15-7E6A69F8A5AE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406" y="1988"/>
                <a:ext cx="265" cy="3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4" name="Freeform 11">
                <a:extLst>
                  <a:ext uri="{FF2B5EF4-FFF2-40B4-BE49-F238E27FC236}">
                    <a16:creationId xmlns:a16="http://schemas.microsoft.com/office/drawing/2014/main" id="{8AAC22EC-27B6-4A11-91D3-9791D0A21C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5" y="2201"/>
                <a:ext cx="124" cy="118"/>
              </a:xfrm>
              <a:custGeom>
                <a:avLst/>
                <a:gdLst>
                  <a:gd name="T0" fmla="*/ 124 w 124"/>
                  <a:gd name="T1" fmla="*/ 54 h 118"/>
                  <a:gd name="T2" fmla="*/ 95 w 124"/>
                  <a:gd name="T3" fmla="*/ 118 h 118"/>
                  <a:gd name="T4" fmla="*/ 57 w 124"/>
                  <a:gd name="T5" fmla="*/ 77 h 118"/>
                  <a:gd name="T6" fmla="*/ 0 w 124"/>
                  <a:gd name="T7" fmla="*/ 88 h 118"/>
                  <a:gd name="T8" fmla="*/ 28 w 124"/>
                  <a:gd name="T9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18">
                    <a:moveTo>
                      <a:pt x="124" y="54"/>
                    </a:moveTo>
                    <a:lnTo>
                      <a:pt x="95" y="118"/>
                    </a:lnTo>
                    <a:lnTo>
                      <a:pt x="57" y="77"/>
                    </a:lnTo>
                    <a:lnTo>
                      <a:pt x="0" y="88"/>
                    </a:lnTo>
                    <a:lnTo>
                      <a:pt x="28" y="0"/>
                    </a:lnTo>
                  </a:path>
                </a:pathLst>
              </a:custGeom>
              <a:noFill/>
              <a:ln w="20638" cap="flat">
                <a:solidFill>
                  <a:srgbClr val="324C5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5" name="Freeform 12">
                <a:extLst>
                  <a:ext uri="{FF2B5EF4-FFF2-40B4-BE49-F238E27FC236}">
                    <a16:creationId xmlns:a16="http://schemas.microsoft.com/office/drawing/2014/main" id="{27BBF665-ED9F-4FAB-A440-FF7CC7D71B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4" y="2201"/>
                <a:ext cx="127" cy="119"/>
              </a:xfrm>
              <a:custGeom>
                <a:avLst/>
                <a:gdLst>
                  <a:gd name="T0" fmla="*/ 0 w 127"/>
                  <a:gd name="T1" fmla="*/ 41 h 119"/>
                  <a:gd name="T2" fmla="*/ 33 w 127"/>
                  <a:gd name="T3" fmla="*/ 119 h 119"/>
                  <a:gd name="T4" fmla="*/ 69 w 127"/>
                  <a:gd name="T5" fmla="*/ 74 h 119"/>
                  <a:gd name="T6" fmla="*/ 127 w 127"/>
                  <a:gd name="T7" fmla="*/ 86 h 119"/>
                  <a:gd name="T8" fmla="*/ 96 w 127"/>
                  <a:gd name="T9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119">
                    <a:moveTo>
                      <a:pt x="0" y="41"/>
                    </a:moveTo>
                    <a:lnTo>
                      <a:pt x="33" y="119"/>
                    </a:lnTo>
                    <a:lnTo>
                      <a:pt x="69" y="74"/>
                    </a:lnTo>
                    <a:lnTo>
                      <a:pt x="127" y="86"/>
                    </a:lnTo>
                    <a:lnTo>
                      <a:pt x="96" y="0"/>
                    </a:lnTo>
                  </a:path>
                </a:pathLst>
              </a:custGeom>
              <a:noFill/>
              <a:ln w="20638" cap="flat">
                <a:solidFill>
                  <a:srgbClr val="324C5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6" name="Freeform 13">
                <a:extLst>
                  <a:ext uri="{FF2B5EF4-FFF2-40B4-BE49-F238E27FC236}">
                    <a16:creationId xmlns:a16="http://schemas.microsoft.com/office/drawing/2014/main" id="{2E0B43A8-5B81-4510-A04F-6E72A6CCE4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4" y="1994"/>
                <a:ext cx="248" cy="248"/>
              </a:xfrm>
              <a:custGeom>
                <a:avLst/>
                <a:gdLst>
                  <a:gd name="T0" fmla="*/ 328 w 656"/>
                  <a:gd name="T1" fmla="*/ 76 h 656"/>
                  <a:gd name="T2" fmla="*/ 581 w 656"/>
                  <a:gd name="T3" fmla="*/ 328 h 656"/>
                  <a:gd name="T4" fmla="*/ 328 w 656"/>
                  <a:gd name="T5" fmla="*/ 581 h 656"/>
                  <a:gd name="T6" fmla="*/ 75 w 656"/>
                  <a:gd name="T7" fmla="*/ 328 h 656"/>
                  <a:gd name="T8" fmla="*/ 328 w 656"/>
                  <a:gd name="T9" fmla="*/ 76 h 656"/>
                  <a:gd name="T10" fmla="*/ 328 w 656"/>
                  <a:gd name="T11" fmla="*/ 0 h 656"/>
                  <a:gd name="T12" fmla="*/ 656 w 656"/>
                  <a:gd name="T13" fmla="*/ 328 h 656"/>
                  <a:gd name="T14" fmla="*/ 328 w 656"/>
                  <a:gd name="T15" fmla="*/ 656 h 656"/>
                  <a:gd name="T16" fmla="*/ 0 w 656"/>
                  <a:gd name="T17" fmla="*/ 328 h 656"/>
                  <a:gd name="T18" fmla="*/ 328 w 656"/>
                  <a:gd name="T19" fmla="*/ 0 h 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6" h="656">
                    <a:moveTo>
                      <a:pt x="328" y="76"/>
                    </a:moveTo>
                    <a:cubicBezTo>
                      <a:pt x="467" y="76"/>
                      <a:pt x="581" y="189"/>
                      <a:pt x="581" y="328"/>
                    </a:cubicBezTo>
                    <a:cubicBezTo>
                      <a:pt x="581" y="468"/>
                      <a:pt x="467" y="581"/>
                      <a:pt x="328" y="581"/>
                    </a:cubicBezTo>
                    <a:cubicBezTo>
                      <a:pt x="188" y="581"/>
                      <a:pt x="75" y="468"/>
                      <a:pt x="75" y="328"/>
                    </a:cubicBezTo>
                    <a:cubicBezTo>
                      <a:pt x="75" y="189"/>
                      <a:pt x="188" y="76"/>
                      <a:pt x="328" y="76"/>
                    </a:cubicBezTo>
                    <a:close/>
                    <a:moveTo>
                      <a:pt x="328" y="0"/>
                    </a:moveTo>
                    <a:cubicBezTo>
                      <a:pt x="509" y="0"/>
                      <a:pt x="656" y="147"/>
                      <a:pt x="656" y="328"/>
                    </a:cubicBezTo>
                    <a:cubicBezTo>
                      <a:pt x="656" y="509"/>
                      <a:pt x="509" y="656"/>
                      <a:pt x="328" y="656"/>
                    </a:cubicBezTo>
                    <a:cubicBezTo>
                      <a:pt x="147" y="656"/>
                      <a:pt x="0" y="509"/>
                      <a:pt x="0" y="328"/>
                    </a:cubicBezTo>
                    <a:cubicBezTo>
                      <a:pt x="0" y="147"/>
                      <a:pt x="147" y="0"/>
                      <a:pt x="328" y="0"/>
                    </a:cubicBezTo>
                    <a:close/>
                  </a:path>
                </a:pathLst>
              </a:custGeom>
              <a:noFill/>
              <a:ln w="20638" cap="flat">
                <a:solidFill>
                  <a:srgbClr val="324C5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</p:grpSp>
        <p:sp>
          <p:nvSpPr>
            <p:cNvPr id="62" name="Star: 5 Points 61">
              <a:extLst>
                <a:ext uri="{FF2B5EF4-FFF2-40B4-BE49-F238E27FC236}">
                  <a16:creationId xmlns:a16="http://schemas.microsoft.com/office/drawing/2014/main" id="{DAF3C8E9-675A-41E6-A0BE-3E4E73D53E1C}"/>
                </a:ext>
              </a:extLst>
            </p:cNvPr>
            <p:cNvSpPr/>
            <p:nvPr/>
          </p:nvSpPr>
          <p:spPr>
            <a:xfrm>
              <a:off x="8703304" y="3284505"/>
              <a:ext cx="176541" cy="154946"/>
            </a:xfrm>
            <a:prstGeom prst="star5">
              <a:avLst/>
            </a:prstGeom>
            <a:noFill/>
            <a:ln w="19050">
              <a:solidFill>
                <a:srgbClr val="324C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grpSp>
        <p:nvGrpSpPr>
          <p:cNvPr id="67" name="Graphic 2">
            <a:extLst>
              <a:ext uri="{FF2B5EF4-FFF2-40B4-BE49-F238E27FC236}">
                <a16:creationId xmlns:a16="http://schemas.microsoft.com/office/drawing/2014/main" id="{080CA45C-7C8A-4E82-B1E9-662A80F4995E}"/>
              </a:ext>
            </a:extLst>
          </p:cNvPr>
          <p:cNvGrpSpPr/>
          <p:nvPr/>
        </p:nvGrpSpPr>
        <p:grpSpPr>
          <a:xfrm>
            <a:off x="8467107" y="475787"/>
            <a:ext cx="664891" cy="582113"/>
            <a:chOff x="8842083" y="4754440"/>
            <a:chExt cx="664891" cy="582113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E510EAD-D0A4-47A8-95B7-79D14AB18BE9}"/>
                </a:ext>
              </a:extLst>
            </p:cNvPr>
            <p:cNvSpPr/>
            <p:nvPr/>
          </p:nvSpPr>
          <p:spPr>
            <a:xfrm>
              <a:off x="8964246" y="5087109"/>
              <a:ext cx="515476" cy="215168"/>
            </a:xfrm>
            <a:custGeom>
              <a:avLst/>
              <a:gdLst>
                <a:gd name="connsiteX0" fmla="*/ 0 w 515476"/>
                <a:gd name="connsiteY0" fmla="*/ 173075 h 215168"/>
                <a:gd name="connsiteX1" fmla="*/ 103338 w 515476"/>
                <a:gd name="connsiteY1" fmla="*/ 183222 h 215168"/>
                <a:gd name="connsiteX2" fmla="*/ 106943 w 515476"/>
                <a:gd name="connsiteY2" fmla="*/ 184690 h 215168"/>
                <a:gd name="connsiteX3" fmla="*/ 108812 w 515476"/>
                <a:gd name="connsiteY3" fmla="*/ 185491 h 215168"/>
                <a:gd name="connsiteX4" fmla="*/ 108812 w 515476"/>
                <a:gd name="connsiteY4" fmla="*/ 185491 h 215168"/>
                <a:gd name="connsiteX5" fmla="*/ 147131 w 515476"/>
                <a:gd name="connsiteY5" fmla="*/ 199377 h 215168"/>
                <a:gd name="connsiteX6" fmla="*/ 250068 w 515476"/>
                <a:gd name="connsiteY6" fmla="*/ 214197 h 215168"/>
                <a:gd name="connsiteX7" fmla="*/ 417626 w 515476"/>
                <a:gd name="connsiteY7" fmla="*/ 126079 h 215168"/>
                <a:gd name="connsiteX8" fmla="*/ 508949 w 515476"/>
                <a:gd name="connsiteY8" fmla="*/ 4850 h 215168"/>
                <a:gd name="connsiteX9" fmla="*/ 374769 w 515476"/>
                <a:gd name="connsiteY9" fmla="*/ 67066 h 21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5476" h="215168">
                  <a:moveTo>
                    <a:pt x="0" y="173075"/>
                  </a:moveTo>
                  <a:cubicBezTo>
                    <a:pt x="39119" y="171473"/>
                    <a:pt x="75034" y="172541"/>
                    <a:pt x="103338" y="183222"/>
                  </a:cubicBezTo>
                  <a:cubicBezTo>
                    <a:pt x="104540" y="183756"/>
                    <a:pt x="105742" y="184156"/>
                    <a:pt x="106943" y="184690"/>
                  </a:cubicBezTo>
                  <a:cubicBezTo>
                    <a:pt x="107611" y="184957"/>
                    <a:pt x="108278" y="185224"/>
                    <a:pt x="108812" y="185491"/>
                  </a:cubicBezTo>
                  <a:lnTo>
                    <a:pt x="108812" y="185491"/>
                  </a:lnTo>
                  <a:cubicBezTo>
                    <a:pt x="120962" y="190298"/>
                    <a:pt x="133779" y="194837"/>
                    <a:pt x="147131" y="199377"/>
                  </a:cubicBezTo>
                  <a:cubicBezTo>
                    <a:pt x="184914" y="212194"/>
                    <a:pt x="214955" y="217534"/>
                    <a:pt x="250068" y="214197"/>
                  </a:cubicBezTo>
                  <a:cubicBezTo>
                    <a:pt x="293326" y="210191"/>
                    <a:pt x="363821" y="164797"/>
                    <a:pt x="417626" y="126079"/>
                  </a:cubicBezTo>
                  <a:cubicBezTo>
                    <a:pt x="520965" y="51712"/>
                    <a:pt x="523769" y="20737"/>
                    <a:pt x="508949" y="4850"/>
                  </a:cubicBezTo>
                  <a:cubicBezTo>
                    <a:pt x="492260" y="-13041"/>
                    <a:pt x="443394" y="21004"/>
                    <a:pt x="374769" y="67066"/>
                  </a:cubicBezTo>
                </a:path>
              </a:pathLst>
            </a:custGeom>
            <a:noFill/>
            <a:ln w="19050" cap="rnd">
              <a:solidFill>
                <a:srgbClr val="334C5E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FF6E4FD-BE7F-4AD4-BD26-F74CC1FC9FDE}"/>
                </a:ext>
              </a:extLst>
            </p:cNvPr>
            <p:cNvSpPr/>
            <p:nvPr/>
          </p:nvSpPr>
          <p:spPr>
            <a:xfrm>
              <a:off x="8947290" y="5079270"/>
              <a:ext cx="366360" cy="123586"/>
            </a:xfrm>
            <a:custGeom>
              <a:avLst/>
              <a:gdLst>
                <a:gd name="connsiteX0" fmla="*/ 163285 w 366360"/>
                <a:gd name="connsiteY0" fmla="*/ 95332 h 123586"/>
                <a:gd name="connsiteX1" fmla="*/ 242992 w 366360"/>
                <a:gd name="connsiteY1" fmla="*/ 119498 h 123586"/>
                <a:gd name="connsiteX2" fmla="*/ 366358 w 366360"/>
                <a:gd name="connsiteY2" fmla="*/ 105212 h 123586"/>
                <a:gd name="connsiteX3" fmla="*/ 253673 w 366360"/>
                <a:gd name="connsiteY3" fmla="*/ 50339 h 123586"/>
                <a:gd name="connsiteX4" fmla="*/ 130708 w 366360"/>
                <a:gd name="connsiteY4" fmla="*/ 5 h 123586"/>
                <a:gd name="connsiteX5" fmla="*/ 47397 w 366360"/>
                <a:gd name="connsiteY5" fmla="*/ 21500 h 123586"/>
                <a:gd name="connsiteX6" fmla="*/ 0 w 366360"/>
                <a:gd name="connsiteY6" fmla="*/ 41393 h 123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6360" h="123586">
                  <a:moveTo>
                    <a:pt x="163285" y="95332"/>
                  </a:moveTo>
                  <a:cubicBezTo>
                    <a:pt x="163285" y="95332"/>
                    <a:pt x="217892" y="115359"/>
                    <a:pt x="242992" y="119498"/>
                  </a:cubicBezTo>
                  <a:cubicBezTo>
                    <a:pt x="279842" y="125373"/>
                    <a:pt x="365957" y="128043"/>
                    <a:pt x="366358" y="105212"/>
                  </a:cubicBezTo>
                  <a:cubicBezTo>
                    <a:pt x="366758" y="81714"/>
                    <a:pt x="327239" y="76374"/>
                    <a:pt x="253673" y="50339"/>
                  </a:cubicBezTo>
                  <a:cubicBezTo>
                    <a:pt x="207345" y="33917"/>
                    <a:pt x="170629" y="405"/>
                    <a:pt x="130708" y="5"/>
                  </a:cubicBezTo>
                  <a:cubicBezTo>
                    <a:pt x="97998" y="-262"/>
                    <a:pt x="69693" y="10953"/>
                    <a:pt x="47397" y="21500"/>
                  </a:cubicBezTo>
                  <a:cubicBezTo>
                    <a:pt x="30040" y="29644"/>
                    <a:pt x="14553" y="36186"/>
                    <a:pt x="0" y="41393"/>
                  </a:cubicBezTo>
                </a:path>
              </a:pathLst>
            </a:custGeom>
            <a:noFill/>
            <a:ln w="19050" cap="rnd">
              <a:solidFill>
                <a:srgbClr val="334C5E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C2D2087-3754-4A55-B7AD-01719DE513AB}"/>
                </a:ext>
              </a:extLst>
            </p:cNvPr>
            <p:cNvSpPr/>
            <p:nvPr/>
          </p:nvSpPr>
          <p:spPr>
            <a:xfrm>
              <a:off x="8869403" y="5099652"/>
              <a:ext cx="95696" cy="195695"/>
            </a:xfrm>
            <a:custGeom>
              <a:avLst/>
              <a:gdLst>
                <a:gd name="connsiteX0" fmla="*/ 75484 w 95696"/>
                <a:gd name="connsiteY0" fmla="*/ 191640 h 195695"/>
                <a:gd name="connsiteX1" fmla="*/ 43708 w 95696"/>
                <a:gd name="connsiteY1" fmla="*/ 195512 h 195695"/>
                <a:gd name="connsiteX2" fmla="*/ 18074 w 95696"/>
                <a:gd name="connsiteY2" fmla="*/ 175485 h 195695"/>
                <a:gd name="connsiteX3" fmla="*/ 183 w 95696"/>
                <a:gd name="connsiteY3" fmla="*/ 29690 h 195695"/>
                <a:gd name="connsiteX4" fmla="*/ 20210 w 95696"/>
                <a:gd name="connsiteY4" fmla="*/ 4055 h 195695"/>
                <a:gd name="connsiteX5" fmla="*/ 51986 w 95696"/>
                <a:gd name="connsiteY5" fmla="*/ 183 h 195695"/>
                <a:gd name="connsiteX6" fmla="*/ 77621 w 95696"/>
                <a:gd name="connsiteY6" fmla="*/ 20210 h 195695"/>
                <a:gd name="connsiteX7" fmla="*/ 95511 w 95696"/>
                <a:gd name="connsiteY7" fmla="*/ 166005 h 195695"/>
                <a:gd name="connsiteX8" fmla="*/ 75484 w 95696"/>
                <a:gd name="connsiteY8" fmla="*/ 191640 h 195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696" h="195695">
                  <a:moveTo>
                    <a:pt x="75484" y="191640"/>
                  </a:moveTo>
                  <a:lnTo>
                    <a:pt x="43708" y="195512"/>
                  </a:lnTo>
                  <a:cubicBezTo>
                    <a:pt x="31025" y="197114"/>
                    <a:pt x="19543" y="188035"/>
                    <a:pt x="18074" y="175485"/>
                  </a:cubicBezTo>
                  <a:lnTo>
                    <a:pt x="183" y="29690"/>
                  </a:lnTo>
                  <a:cubicBezTo>
                    <a:pt x="-1419" y="17006"/>
                    <a:pt x="7660" y="5524"/>
                    <a:pt x="20210" y="4055"/>
                  </a:cubicBezTo>
                  <a:lnTo>
                    <a:pt x="51986" y="183"/>
                  </a:lnTo>
                  <a:cubicBezTo>
                    <a:pt x="64670" y="-1419"/>
                    <a:pt x="76152" y="7660"/>
                    <a:pt x="77621" y="20210"/>
                  </a:cubicBezTo>
                  <a:lnTo>
                    <a:pt x="95511" y="166005"/>
                  </a:lnTo>
                  <a:cubicBezTo>
                    <a:pt x="97113" y="178556"/>
                    <a:pt x="88168" y="190038"/>
                    <a:pt x="75484" y="191640"/>
                  </a:cubicBezTo>
                  <a:close/>
                </a:path>
              </a:pathLst>
            </a:custGeom>
            <a:noFill/>
            <a:ln w="19050" cap="rnd">
              <a:solidFill>
                <a:srgbClr val="334C5E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2A828D4-99EB-45E8-AD5E-25C0F6AEFA91}"/>
                </a:ext>
              </a:extLst>
            </p:cNvPr>
            <p:cNvSpPr/>
            <p:nvPr/>
          </p:nvSpPr>
          <p:spPr>
            <a:xfrm>
              <a:off x="9114314" y="4773265"/>
              <a:ext cx="280071" cy="155541"/>
            </a:xfrm>
            <a:custGeom>
              <a:avLst/>
              <a:gdLst>
                <a:gd name="connsiteX0" fmla="*/ 198800 w 280071"/>
                <a:gd name="connsiteY0" fmla="*/ 10948 h 155541"/>
                <a:gd name="connsiteX1" fmla="*/ 143793 w 280071"/>
                <a:gd name="connsiteY1" fmla="*/ 0 h 155541"/>
                <a:gd name="connsiteX2" fmla="*/ 88786 w 280071"/>
                <a:gd name="connsiteY2" fmla="*/ 10948 h 155541"/>
                <a:gd name="connsiteX3" fmla="*/ 42190 w 280071"/>
                <a:gd name="connsiteY3" fmla="*/ 42190 h 155541"/>
                <a:gd name="connsiteX4" fmla="*/ 10948 w 280071"/>
                <a:gd name="connsiteY4" fmla="*/ 88786 h 155541"/>
                <a:gd name="connsiteX5" fmla="*/ 0 w 280071"/>
                <a:gd name="connsiteY5" fmla="*/ 143793 h 155541"/>
                <a:gd name="connsiteX6" fmla="*/ 534 w 280071"/>
                <a:gd name="connsiteY6" fmla="*/ 155542 h 155541"/>
                <a:gd name="connsiteX7" fmla="*/ 15087 w 280071"/>
                <a:gd name="connsiteY7" fmla="*/ 155542 h 155541"/>
                <a:gd name="connsiteX8" fmla="*/ 14553 w 280071"/>
                <a:gd name="connsiteY8" fmla="*/ 143793 h 155541"/>
                <a:gd name="connsiteX9" fmla="*/ 24299 w 280071"/>
                <a:gd name="connsiteY9" fmla="*/ 94393 h 155541"/>
                <a:gd name="connsiteX10" fmla="*/ 52337 w 280071"/>
                <a:gd name="connsiteY10" fmla="*/ 52470 h 155541"/>
                <a:gd name="connsiteX11" fmla="*/ 94260 w 280071"/>
                <a:gd name="connsiteY11" fmla="*/ 24433 h 155541"/>
                <a:gd name="connsiteX12" fmla="*/ 143659 w 280071"/>
                <a:gd name="connsiteY12" fmla="*/ 14686 h 155541"/>
                <a:gd name="connsiteX13" fmla="*/ 193059 w 280071"/>
                <a:gd name="connsiteY13" fmla="*/ 24433 h 155541"/>
                <a:gd name="connsiteX14" fmla="*/ 234982 w 280071"/>
                <a:gd name="connsiteY14" fmla="*/ 52470 h 155541"/>
                <a:gd name="connsiteX15" fmla="*/ 263019 w 280071"/>
                <a:gd name="connsiteY15" fmla="*/ 94393 h 155541"/>
                <a:gd name="connsiteX16" fmla="*/ 266223 w 280071"/>
                <a:gd name="connsiteY16" fmla="*/ 102804 h 155541"/>
                <a:gd name="connsiteX17" fmla="*/ 266223 w 280071"/>
                <a:gd name="connsiteY17" fmla="*/ 102804 h 155541"/>
                <a:gd name="connsiteX18" fmla="*/ 275436 w 280071"/>
                <a:gd name="connsiteY18" fmla="*/ 106409 h 155541"/>
                <a:gd name="connsiteX19" fmla="*/ 279708 w 280071"/>
                <a:gd name="connsiteY19" fmla="*/ 97464 h 155541"/>
                <a:gd name="connsiteX20" fmla="*/ 276504 w 280071"/>
                <a:gd name="connsiteY20" fmla="*/ 88919 h 155541"/>
                <a:gd name="connsiteX21" fmla="*/ 245262 w 280071"/>
                <a:gd name="connsiteY21" fmla="*/ 42323 h 155541"/>
                <a:gd name="connsiteX22" fmla="*/ 198800 w 280071"/>
                <a:gd name="connsiteY22" fmla="*/ 10948 h 155541"/>
                <a:gd name="connsiteX23" fmla="*/ 198800 w 280071"/>
                <a:gd name="connsiteY23" fmla="*/ 10948 h 15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0071" h="155541">
                  <a:moveTo>
                    <a:pt x="198800" y="10948"/>
                  </a:moveTo>
                  <a:cubicBezTo>
                    <a:pt x="181844" y="3872"/>
                    <a:pt x="163286" y="0"/>
                    <a:pt x="143793" y="0"/>
                  </a:cubicBezTo>
                  <a:cubicBezTo>
                    <a:pt x="124300" y="0"/>
                    <a:pt x="105742" y="3872"/>
                    <a:pt x="88786" y="10948"/>
                  </a:cubicBezTo>
                  <a:cubicBezTo>
                    <a:pt x="71162" y="18291"/>
                    <a:pt x="55408" y="28972"/>
                    <a:pt x="42190" y="42190"/>
                  </a:cubicBezTo>
                  <a:cubicBezTo>
                    <a:pt x="28972" y="55408"/>
                    <a:pt x="18291" y="71295"/>
                    <a:pt x="10948" y="88786"/>
                  </a:cubicBezTo>
                  <a:cubicBezTo>
                    <a:pt x="3872" y="105742"/>
                    <a:pt x="0" y="124300"/>
                    <a:pt x="0" y="143793"/>
                  </a:cubicBezTo>
                  <a:cubicBezTo>
                    <a:pt x="0" y="147798"/>
                    <a:pt x="134" y="151670"/>
                    <a:pt x="534" y="155542"/>
                  </a:cubicBezTo>
                  <a:lnTo>
                    <a:pt x="15087" y="155542"/>
                  </a:lnTo>
                  <a:cubicBezTo>
                    <a:pt x="14686" y="151670"/>
                    <a:pt x="14553" y="147664"/>
                    <a:pt x="14553" y="143793"/>
                  </a:cubicBezTo>
                  <a:cubicBezTo>
                    <a:pt x="14553" y="126302"/>
                    <a:pt x="18024" y="109613"/>
                    <a:pt x="24299" y="94393"/>
                  </a:cubicBezTo>
                  <a:cubicBezTo>
                    <a:pt x="30841" y="78639"/>
                    <a:pt x="40454" y="64353"/>
                    <a:pt x="52337" y="52470"/>
                  </a:cubicBezTo>
                  <a:cubicBezTo>
                    <a:pt x="64219" y="40588"/>
                    <a:pt x="78505" y="30975"/>
                    <a:pt x="94260" y="24433"/>
                  </a:cubicBezTo>
                  <a:cubicBezTo>
                    <a:pt x="109480" y="18158"/>
                    <a:pt x="126169" y="14686"/>
                    <a:pt x="143659" y="14686"/>
                  </a:cubicBezTo>
                  <a:cubicBezTo>
                    <a:pt x="161149" y="14686"/>
                    <a:pt x="177838" y="18158"/>
                    <a:pt x="193059" y="24433"/>
                  </a:cubicBezTo>
                  <a:cubicBezTo>
                    <a:pt x="208813" y="30975"/>
                    <a:pt x="223099" y="40588"/>
                    <a:pt x="234982" y="52470"/>
                  </a:cubicBezTo>
                  <a:cubicBezTo>
                    <a:pt x="246864" y="64353"/>
                    <a:pt x="256477" y="78639"/>
                    <a:pt x="263019" y="94393"/>
                  </a:cubicBezTo>
                  <a:cubicBezTo>
                    <a:pt x="264087" y="97197"/>
                    <a:pt x="265155" y="100001"/>
                    <a:pt x="266223" y="102804"/>
                  </a:cubicBezTo>
                  <a:lnTo>
                    <a:pt x="266223" y="102804"/>
                  </a:lnTo>
                  <a:cubicBezTo>
                    <a:pt x="267959" y="106276"/>
                    <a:pt x="271964" y="107744"/>
                    <a:pt x="275436" y="106409"/>
                  </a:cubicBezTo>
                  <a:cubicBezTo>
                    <a:pt x="279041" y="104941"/>
                    <a:pt x="280910" y="101069"/>
                    <a:pt x="279708" y="97464"/>
                  </a:cubicBezTo>
                  <a:cubicBezTo>
                    <a:pt x="278774" y="94527"/>
                    <a:pt x="277705" y="91723"/>
                    <a:pt x="276504" y="88919"/>
                  </a:cubicBezTo>
                  <a:cubicBezTo>
                    <a:pt x="269161" y="71295"/>
                    <a:pt x="258480" y="55541"/>
                    <a:pt x="245262" y="42323"/>
                  </a:cubicBezTo>
                  <a:cubicBezTo>
                    <a:pt x="232311" y="28839"/>
                    <a:pt x="216423" y="18158"/>
                    <a:pt x="198800" y="10948"/>
                  </a:cubicBezTo>
                  <a:lnTo>
                    <a:pt x="198800" y="10948"/>
                  </a:lnTo>
                  <a:close/>
                </a:path>
              </a:pathLst>
            </a:custGeom>
            <a:solidFill>
              <a:srgbClr val="334C5E"/>
            </a:solidFill>
            <a:ln w="13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32DBDD7-E388-4454-9499-E0A2B493FB2D}"/>
                </a:ext>
              </a:extLst>
            </p:cNvPr>
            <p:cNvSpPr/>
            <p:nvPr/>
          </p:nvSpPr>
          <p:spPr>
            <a:xfrm>
              <a:off x="9090966" y="4897832"/>
              <a:ext cx="63268" cy="38451"/>
            </a:xfrm>
            <a:custGeom>
              <a:avLst/>
              <a:gdLst>
                <a:gd name="connsiteX0" fmla="*/ 1986 w 63268"/>
                <a:gd name="connsiteY0" fmla="*/ 11749 h 38451"/>
                <a:gd name="connsiteX1" fmla="*/ 26686 w 63268"/>
                <a:gd name="connsiteY1" fmla="*/ 36449 h 38451"/>
                <a:gd name="connsiteX2" fmla="*/ 31626 w 63268"/>
                <a:gd name="connsiteY2" fmla="*/ 38451 h 38451"/>
                <a:gd name="connsiteX3" fmla="*/ 36566 w 63268"/>
                <a:gd name="connsiteY3" fmla="*/ 36449 h 38451"/>
                <a:gd name="connsiteX4" fmla="*/ 61266 w 63268"/>
                <a:gd name="connsiteY4" fmla="*/ 11749 h 38451"/>
                <a:gd name="connsiteX5" fmla="*/ 61266 w 63268"/>
                <a:gd name="connsiteY5" fmla="*/ 2003 h 38451"/>
                <a:gd name="connsiteX6" fmla="*/ 61266 w 63268"/>
                <a:gd name="connsiteY6" fmla="*/ 2003 h 38451"/>
                <a:gd name="connsiteX7" fmla="*/ 51653 w 63268"/>
                <a:gd name="connsiteY7" fmla="*/ 2003 h 38451"/>
                <a:gd name="connsiteX8" fmla="*/ 31760 w 63268"/>
                <a:gd name="connsiteY8" fmla="*/ 21896 h 38451"/>
                <a:gd name="connsiteX9" fmla="*/ 11866 w 63268"/>
                <a:gd name="connsiteY9" fmla="*/ 2003 h 38451"/>
                <a:gd name="connsiteX10" fmla="*/ 2120 w 63268"/>
                <a:gd name="connsiteY10" fmla="*/ 2003 h 38451"/>
                <a:gd name="connsiteX11" fmla="*/ 2120 w 63268"/>
                <a:gd name="connsiteY11" fmla="*/ 2003 h 38451"/>
                <a:gd name="connsiteX12" fmla="*/ 1986 w 63268"/>
                <a:gd name="connsiteY12" fmla="*/ 11749 h 38451"/>
                <a:gd name="connsiteX13" fmla="*/ 1986 w 63268"/>
                <a:gd name="connsiteY13" fmla="*/ 11749 h 3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268" h="38451">
                  <a:moveTo>
                    <a:pt x="1986" y="11749"/>
                  </a:moveTo>
                  <a:lnTo>
                    <a:pt x="26686" y="36449"/>
                  </a:lnTo>
                  <a:cubicBezTo>
                    <a:pt x="28021" y="37784"/>
                    <a:pt x="29890" y="38451"/>
                    <a:pt x="31626" y="38451"/>
                  </a:cubicBezTo>
                  <a:cubicBezTo>
                    <a:pt x="33362" y="38451"/>
                    <a:pt x="35097" y="37784"/>
                    <a:pt x="36566" y="36449"/>
                  </a:cubicBezTo>
                  <a:lnTo>
                    <a:pt x="61266" y="11749"/>
                  </a:lnTo>
                  <a:cubicBezTo>
                    <a:pt x="63936" y="9079"/>
                    <a:pt x="63936" y="4673"/>
                    <a:pt x="61266" y="2003"/>
                  </a:cubicBezTo>
                  <a:lnTo>
                    <a:pt x="61266" y="2003"/>
                  </a:lnTo>
                  <a:cubicBezTo>
                    <a:pt x="58596" y="-668"/>
                    <a:pt x="54190" y="-668"/>
                    <a:pt x="51653" y="2003"/>
                  </a:cubicBezTo>
                  <a:lnTo>
                    <a:pt x="31760" y="21896"/>
                  </a:lnTo>
                  <a:lnTo>
                    <a:pt x="11866" y="2003"/>
                  </a:lnTo>
                  <a:cubicBezTo>
                    <a:pt x="9196" y="-668"/>
                    <a:pt x="4790" y="-668"/>
                    <a:pt x="2120" y="2003"/>
                  </a:cubicBezTo>
                  <a:lnTo>
                    <a:pt x="2120" y="2003"/>
                  </a:lnTo>
                  <a:cubicBezTo>
                    <a:pt x="-684" y="4673"/>
                    <a:pt x="-684" y="9079"/>
                    <a:pt x="1986" y="11749"/>
                  </a:cubicBezTo>
                  <a:lnTo>
                    <a:pt x="1986" y="11749"/>
                  </a:lnTo>
                  <a:close/>
                </a:path>
              </a:pathLst>
            </a:custGeom>
            <a:solidFill>
              <a:srgbClr val="334C5E"/>
            </a:solidFill>
            <a:ln w="13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DBE0039-8AEA-47AE-9A82-C73259E44657}"/>
                </a:ext>
              </a:extLst>
            </p:cNvPr>
            <p:cNvSpPr/>
            <p:nvPr/>
          </p:nvSpPr>
          <p:spPr>
            <a:xfrm>
              <a:off x="9122826" y="4897832"/>
              <a:ext cx="303773" cy="163018"/>
            </a:xfrm>
            <a:custGeom>
              <a:avLst/>
              <a:gdLst>
                <a:gd name="connsiteX0" fmla="*/ 81342 w 303773"/>
                <a:gd name="connsiteY0" fmla="*/ 152070 h 163018"/>
                <a:gd name="connsiteX1" fmla="*/ 136349 w 303773"/>
                <a:gd name="connsiteY1" fmla="*/ 163018 h 163018"/>
                <a:gd name="connsiteX2" fmla="*/ 191356 w 303773"/>
                <a:gd name="connsiteY2" fmla="*/ 152070 h 163018"/>
                <a:gd name="connsiteX3" fmla="*/ 238085 w 303773"/>
                <a:gd name="connsiteY3" fmla="*/ 120828 h 163018"/>
                <a:gd name="connsiteX4" fmla="*/ 269327 w 303773"/>
                <a:gd name="connsiteY4" fmla="*/ 74233 h 163018"/>
                <a:gd name="connsiteX5" fmla="*/ 280142 w 303773"/>
                <a:gd name="connsiteY5" fmla="*/ 24566 h 163018"/>
                <a:gd name="connsiteX6" fmla="*/ 292024 w 303773"/>
                <a:gd name="connsiteY6" fmla="*/ 36449 h 163018"/>
                <a:gd name="connsiteX7" fmla="*/ 301771 w 303773"/>
                <a:gd name="connsiteY7" fmla="*/ 36449 h 163018"/>
                <a:gd name="connsiteX8" fmla="*/ 301771 w 303773"/>
                <a:gd name="connsiteY8" fmla="*/ 36449 h 163018"/>
                <a:gd name="connsiteX9" fmla="*/ 301771 w 303773"/>
                <a:gd name="connsiteY9" fmla="*/ 26702 h 163018"/>
                <a:gd name="connsiteX10" fmla="*/ 277071 w 303773"/>
                <a:gd name="connsiteY10" fmla="*/ 2003 h 163018"/>
                <a:gd name="connsiteX11" fmla="*/ 272131 w 303773"/>
                <a:gd name="connsiteY11" fmla="*/ 0 h 163018"/>
                <a:gd name="connsiteX12" fmla="*/ 267191 w 303773"/>
                <a:gd name="connsiteY12" fmla="*/ 2003 h 163018"/>
                <a:gd name="connsiteX13" fmla="*/ 242491 w 303773"/>
                <a:gd name="connsiteY13" fmla="*/ 26702 h 163018"/>
                <a:gd name="connsiteX14" fmla="*/ 242491 w 303773"/>
                <a:gd name="connsiteY14" fmla="*/ 36449 h 163018"/>
                <a:gd name="connsiteX15" fmla="*/ 242491 w 303773"/>
                <a:gd name="connsiteY15" fmla="*/ 36449 h 163018"/>
                <a:gd name="connsiteX16" fmla="*/ 252238 w 303773"/>
                <a:gd name="connsiteY16" fmla="*/ 36449 h 163018"/>
                <a:gd name="connsiteX17" fmla="*/ 265589 w 303773"/>
                <a:gd name="connsiteY17" fmla="*/ 23098 h 163018"/>
                <a:gd name="connsiteX18" fmla="*/ 255842 w 303773"/>
                <a:gd name="connsiteY18" fmla="*/ 68759 h 163018"/>
                <a:gd name="connsiteX19" fmla="*/ 227805 w 303773"/>
                <a:gd name="connsiteY19" fmla="*/ 110682 h 163018"/>
                <a:gd name="connsiteX20" fmla="*/ 185882 w 303773"/>
                <a:gd name="connsiteY20" fmla="*/ 138719 h 163018"/>
                <a:gd name="connsiteX21" fmla="*/ 136482 w 303773"/>
                <a:gd name="connsiteY21" fmla="*/ 148466 h 163018"/>
                <a:gd name="connsiteX22" fmla="*/ 87083 w 303773"/>
                <a:gd name="connsiteY22" fmla="*/ 138719 h 163018"/>
                <a:gd name="connsiteX23" fmla="*/ 45160 w 303773"/>
                <a:gd name="connsiteY23" fmla="*/ 110682 h 163018"/>
                <a:gd name="connsiteX24" fmla="*/ 17122 w 303773"/>
                <a:gd name="connsiteY24" fmla="*/ 68759 h 163018"/>
                <a:gd name="connsiteX25" fmla="*/ 13918 w 303773"/>
                <a:gd name="connsiteY25" fmla="*/ 60348 h 163018"/>
                <a:gd name="connsiteX26" fmla="*/ 13918 w 303773"/>
                <a:gd name="connsiteY26" fmla="*/ 60348 h 163018"/>
                <a:gd name="connsiteX27" fmla="*/ 4572 w 303773"/>
                <a:gd name="connsiteY27" fmla="*/ 56743 h 163018"/>
                <a:gd name="connsiteX28" fmla="*/ 300 w 303773"/>
                <a:gd name="connsiteY28" fmla="*/ 65688 h 163018"/>
                <a:gd name="connsiteX29" fmla="*/ 3504 w 303773"/>
                <a:gd name="connsiteY29" fmla="*/ 74233 h 163018"/>
                <a:gd name="connsiteX30" fmla="*/ 34746 w 303773"/>
                <a:gd name="connsiteY30" fmla="*/ 120828 h 163018"/>
                <a:gd name="connsiteX31" fmla="*/ 81342 w 303773"/>
                <a:gd name="connsiteY31" fmla="*/ 152070 h 163018"/>
                <a:gd name="connsiteX32" fmla="*/ 81342 w 303773"/>
                <a:gd name="connsiteY32" fmla="*/ 152070 h 163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03773" h="163018">
                  <a:moveTo>
                    <a:pt x="81342" y="152070"/>
                  </a:moveTo>
                  <a:cubicBezTo>
                    <a:pt x="98298" y="159147"/>
                    <a:pt x="116856" y="163018"/>
                    <a:pt x="136349" y="163018"/>
                  </a:cubicBezTo>
                  <a:cubicBezTo>
                    <a:pt x="155842" y="163018"/>
                    <a:pt x="174400" y="159147"/>
                    <a:pt x="191356" y="152070"/>
                  </a:cubicBezTo>
                  <a:cubicBezTo>
                    <a:pt x="208980" y="144727"/>
                    <a:pt x="224734" y="134046"/>
                    <a:pt x="238085" y="120828"/>
                  </a:cubicBezTo>
                  <a:cubicBezTo>
                    <a:pt x="251303" y="107611"/>
                    <a:pt x="261984" y="91723"/>
                    <a:pt x="269327" y="74233"/>
                  </a:cubicBezTo>
                  <a:cubicBezTo>
                    <a:pt x="275736" y="58879"/>
                    <a:pt x="279474" y="42056"/>
                    <a:pt x="280142" y="24566"/>
                  </a:cubicBezTo>
                  <a:lnTo>
                    <a:pt x="292024" y="36449"/>
                  </a:lnTo>
                  <a:cubicBezTo>
                    <a:pt x="294694" y="39119"/>
                    <a:pt x="299100" y="39119"/>
                    <a:pt x="301771" y="36449"/>
                  </a:cubicBezTo>
                  <a:lnTo>
                    <a:pt x="301771" y="36449"/>
                  </a:lnTo>
                  <a:cubicBezTo>
                    <a:pt x="304441" y="33779"/>
                    <a:pt x="304441" y="29373"/>
                    <a:pt x="301771" y="26702"/>
                  </a:cubicBezTo>
                  <a:lnTo>
                    <a:pt x="277071" y="2003"/>
                  </a:lnTo>
                  <a:cubicBezTo>
                    <a:pt x="275736" y="668"/>
                    <a:pt x="274000" y="0"/>
                    <a:pt x="272131" y="0"/>
                  </a:cubicBezTo>
                  <a:cubicBezTo>
                    <a:pt x="270262" y="0"/>
                    <a:pt x="268526" y="668"/>
                    <a:pt x="267191" y="2003"/>
                  </a:cubicBezTo>
                  <a:lnTo>
                    <a:pt x="242491" y="26702"/>
                  </a:lnTo>
                  <a:cubicBezTo>
                    <a:pt x="239821" y="29373"/>
                    <a:pt x="239821" y="33779"/>
                    <a:pt x="242491" y="36449"/>
                  </a:cubicBezTo>
                  <a:lnTo>
                    <a:pt x="242491" y="36449"/>
                  </a:lnTo>
                  <a:cubicBezTo>
                    <a:pt x="245161" y="39119"/>
                    <a:pt x="249567" y="39119"/>
                    <a:pt x="252238" y="36449"/>
                  </a:cubicBezTo>
                  <a:lnTo>
                    <a:pt x="265589" y="23098"/>
                  </a:lnTo>
                  <a:cubicBezTo>
                    <a:pt x="265188" y="39253"/>
                    <a:pt x="261717" y="54606"/>
                    <a:pt x="255842" y="68759"/>
                  </a:cubicBezTo>
                  <a:cubicBezTo>
                    <a:pt x="249300" y="84513"/>
                    <a:pt x="239687" y="98799"/>
                    <a:pt x="227805" y="110682"/>
                  </a:cubicBezTo>
                  <a:cubicBezTo>
                    <a:pt x="215922" y="122564"/>
                    <a:pt x="201636" y="132177"/>
                    <a:pt x="185882" y="138719"/>
                  </a:cubicBezTo>
                  <a:cubicBezTo>
                    <a:pt x="170662" y="144994"/>
                    <a:pt x="153972" y="148466"/>
                    <a:pt x="136482" y="148466"/>
                  </a:cubicBezTo>
                  <a:cubicBezTo>
                    <a:pt x="118992" y="148466"/>
                    <a:pt x="102303" y="144994"/>
                    <a:pt x="87083" y="138719"/>
                  </a:cubicBezTo>
                  <a:cubicBezTo>
                    <a:pt x="71195" y="132177"/>
                    <a:pt x="57043" y="122564"/>
                    <a:pt x="45160" y="110682"/>
                  </a:cubicBezTo>
                  <a:cubicBezTo>
                    <a:pt x="33277" y="98799"/>
                    <a:pt x="23665" y="84513"/>
                    <a:pt x="17122" y="68759"/>
                  </a:cubicBezTo>
                  <a:cubicBezTo>
                    <a:pt x="15921" y="65955"/>
                    <a:pt x="14986" y="63151"/>
                    <a:pt x="13918" y="60348"/>
                  </a:cubicBezTo>
                  <a:lnTo>
                    <a:pt x="13918" y="60348"/>
                  </a:lnTo>
                  <a:cubicBezTo>
                    <a:pt x="12182" y="56876"/>
                    <a:pt x="8177" y="55408"/>
                    <a:pt x="4572" y="56743"/>
                  </a:cubicBezTo>
                  <a:cubicBezTo>
                    <a:pt x="1101" y="58211"/>
                    <a:pt x="-768" y="62083"/>
                    <a:pt x="300" y="65688"/>
                  </a:cubicBezTo>
                  <a:cubicBezTo>
                    <a:pt x="1234" y="68625"/>
                    <a:pt x="2303" y="71429"/>
                    <a:pt x="3504" y="74233"/>
                  </a:cubicBezTo>
                  <a:cubicBezTo>
                    <a:pt x="10847" y="91856"/>
                    <a:pt x="21528" y="107611"/>
                    <a:pt x="34746" y="120828"/>
                  </a:cubicBezTo>
                  <a:cubicBezTo>
                    <a:pt x="47964" y="134046"/>
                    <a:pt x="63718" y="144727"/>
                    <a:pt x="81342" y="152070"/>
                  </a:cubicBezTo>
                  <a:lnTo>
                    <a:pt x="81342" y="152070"/>
                  </a:lnTo>
                  <a:close/>
                </a:path>
              </a:pathLst>
            </a:custGeom>
            <a:solidFill>
              <a:srgbClr val="334C5E"/>
            </a:solidFill>
            <a:ln w="13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AEFDA1E-1E4F-4555-B1EA-813815F5E64D}"/>
                </a:ext>
              </a:extLst>
            </p:cNvPr>
            <p:cNvSpPr/>
            <p:nvPr/>
          </p:nvSpPr>
          <p:spPr>
            <a:xfrm>
              <a:off x="9208173" y="4804640"/>
              <a:ext cx="104406" cy="104272"/>
            </a:xfrm>
            <a:custGeom>
              <a:avLst/>
              <a:gdLst>
                <a:gd name="connsiteX0" fmla="*/ 72097 w 104406"/>
                <a:gd name="connsiteY0" fmla="*/ 4005 h 104272"/>
                <a:gd name="connsiteX1" fmla="*/ 52203 w 104406"/>
                <a:gd name="connsiteY1" fmla="*/ 0 h 104272"/>
                <a:gd name="connsiteX2" fmla="*/ 32310 w 104406"/>
                <a:gd name="connsiteY2" fmla="*/ 4005 h 104272"/>
                <a:gd name="connsiteX3" fmla="*/ 15354 w 104406"/>
                <a:gd name="connsiteY3" fmla="*/ 15354 h 104272"/>
                <a:gd name="connsiteX4" fmla="*/ 4005 w 104406"/>
                <a:gd name="connsiteY4" fmla="*/ 32310 h 104272"/>
                <a:gd name="connsiteX5" fmla="*/ 0 w 104406"/>
                <a:gd name="connsiteY5" fmla="*/ 52203 h 104272"/>
                <a:gd name="connsiteX6" fmla="*/ 4005 w 104406"/>
                <a:gd name="connsiteY6" fmla="*/ 72097 h 104272"/>
                <a:gd name="connsiteX7" fmla="*/ 15354 w 104406"/>
                <a:gd name="connsiteY7" fmla="*/ 88919 h 104272"/>
                <a:gd name="connsiteX8" fmla="*/ 32310 w 104406"/>
                <a:gd name="connsiteY8" fmla="*/ 100268 h 104272"/>
                <a:gd name="connsiteX9" fmla="*/ 52203 w 104406"/>
                <a:gd name="connsiteY9" fmla="*/ 104273 h 104272"/>
                <a:gd name="connsiteX10" fmla="*/ 72097 w 104406"/>
                <a:gd name="connsiteY10" fmla="*/ 100268 h 104272"/>
                <a:gd name="connsiteX11" fmla="*/ 89053 w 104406"/>
                <a:gd name="connsiteY11" fmla="*/ 88919 h 104272"/>
                <a:gd name="connsiteX12" fmla="*/ 100401 w 104406"/>
                <a:gd name="connsiteY12" fmla="*/ 72097 h 104272"/>
                <a:gd name="connsiteX13" fmla="*/ 104407 w 104406"/>
                <a:gd name="connsiteY13" fmla="*/ 52203 h 104272"/>
                <a:gd name="connsiteX14" fmla="*/ 100401 w 104406"/>
                <a:gd name="connsiteY14" fmla="*/ 32310 h 104272"/>
                <a:gd name="connsiteX15" fmla="*/ 89053 w 104406"/>
                <a:gd name="connsiteY15" fmla="*/ 15354 h 104272"/>
                <a:gd name="connsiteX16" fmla="*/ 72097 w 104406"/>
                <a:gd name="connsiteY16" fmla="*/ 4005 h 104272"/>
                <a:gd name="connsiteX17" fmla="*/ 72097 w 104406"/>
                <a:gd name="connsiteY17" fmla="*/ 4005 h 104272"/>
                <a:gd name="connsiteX18" fmla="*/ 67023 w 104406"/>
                <a:gd name="connsiteY18" fmla="*/ 16288 h 104272"/>
                <a:gd name="connsiteX19" fmla="*/ 79573 w 104406"/>
                <a:gd name="connsiteY19" fmla="*/ 24700 h 104272"/>
                <a:gd name="connsiteX20" fmla="*/ 87985 w 104406"/>
                <a:gd name="connsiteY20" fmla="*/ 37250 h 104272"/>
                <a:gd name="connsiteX21" fmla="*/ 90922 w 104406"/>
                <a:gd name="connsiteY21" fmla="*/ 52070 h 104272"/>
                <a:gd name="connsiteX22" fmla="*/ 87985 w 104406"/>
                <a:gd name="connsiteY22" fmla="*/ 66890 h 104272"/>
                <a:gd name="connsiteX23" fmla="*/ 79573 w 104406"/>
                <a:gd name="connsiteY23" fmla="*/ 79440 h 104272"/>
                <a:gd name="connsiteX24" fmla="*/ 67023 w 104406"/>
                <a:gd name="connsiteY24" fmla="*/ 87851 h 104272"/>
                <a:gd name="connsiteX25" fmla="*/ 52203 w 104406"/>
                <a:gd name="connsiteY25" fmla="*/ 90788 h 104272"/>
                <a:gd name="connsiteX26" fmla="*/ 37383 w 104406"/>
                <a:gd name="connsiteY26" fmla="*/ 87851 h 104272"/>
                <a:gd name="connsiteX27" fmla="*/ 24833 w 104406"/>
                <a:gd name="connsiteY27" fmla="*/ 79440 h 104272"/>
                <a:gd name="connsiteX28" fmla="*/ 16422 w 104406"/>
                <a:gd name="connsiteY28" fmla="*/ 66890 h 104272"/>
                <a:gd name="connsiteX29" fmla="*/ 13485 w 104406"/>
                <a:gd name="connsiteY29" fmla="*/ 52070 h 104272"/>
                <a:gd name="connsiteX30" fmla="*/ 16422 w 104406"/>
                <a:gd name="connsiteY30" fmla="*/ 37250 h 104272"/>
                <a:gd name="connsiteX31" fmla="*/ 24833 w 104406"/>
                <a:gd name="connsiteY31" fmla="*/ 24700 h 104272"/>
                <a:gd name="connsiteX32" fmla="*/ 37383 w 104406"/>
                <a:gd name="connsiteY32" fmla="*/ 16288 h 104272"/>
                <a:gd name="connsiteX33" fmla="*/ 52203 w 104406"/>
                <a:gd name="connsiteY33" fmla="*/ 13351 h 104272"/>
                <a:gd name="connsiteX34" fmla="*/ 67023 w 104406"/>
                <a:gd name="connsiteY34" fmla="*/ 16288 h 104272"/>
                <a:gd name="connsiteX35" fmla="*/ 67023 w 104406"/>
                <a:gd name="connsiteY35" fmla="*/ 16288 h 104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04406" h="104272">
                  <a:moveTo>
                    <a:pt x="72097" y="4005"/>
                  </a:moveTo>
                  <a:cubicBezTo>
                    <a:pt x="65955" y="1469"/>
                    <a:pt x="59279" y="0"/>
                    <a:pt x="52203" y="0"/>
                  </a:cubicBezTo>
                  <a:cubicBezTo>
                    <a:pt x="45127" y="0"/>
                    <a:pt x="38452" y="1335"/>
                    <a:pt x="32310" y="4005"/>
                  </a:cubicBezTo>
                  <a:cubicBezTo>
                    <a:pt x="25901" y="6676"/>
                    <a:pt x="20160" y="10547"/>
                    <a:pt x="15354" y="15354"/>
                  </a:cubicBezTo>
                  <a:cubicBezTo>
                    <a:pt x="10547" y="20160"/>
                    <a:pt x="6676" y="25901"/>
                    <a:pt x="4005" y="32310"/>
                  </a:cubicBezTo>
                  <a:cubicBezTo>
                    <a:pt x="1469" y="38452"/>
                    <a:pt x="0" y="45127"/>
                    <a:pt x="0" y="52203"/>
                  </a:cubicBezTo>
                  <a:cubicBezTo>
                    <a:pt x="0" y="59279"/>
                    <a:pt x="1335" y="65955"/>
                    <a:pt x="4005" y="72097"/>
                  </a:cubicBezTo>
                  <a:cubicBezTo>
                    <a:pt x="6676" y="78505"/>
                    <a:pt x="10547" y="84246"/>
                    <a:pt x="15354" y="88919"/>
                  </a:cubicBezTo>
                  <a:cubicBezTo>
                    <a:pt x="20160" y="93726"/>
                    <a:pt x="25901" y="97597"/>
                    <a:pt x="32310" y="100268"/>
                  </a:cubicBezTo>
                  <a:cubicBezTo>
                    <a:pt x="38452" y="102804"/>
                    <a:pt x="45127" y="104273"/>
                    <a:pt x="52203" y="104273"/>
                  </a:cubicBezTo>
                  <a:cubicBezTo>
                    <a:pt x="59279" y="104273"/>
                    <a:pt x="65955" y="102804"/>
                    <a:pt x="72097" y="100268"/>
                  </a:cubicBezTo>
                  <a:cubicBezTo>
                    <a:pt x="78505" y="97597"/>
                    <a:pt x="84246" y="93726"/>
                    <a:pt x="89053" y="88919"/>
                  </a:cubicBezTo>
                  <a:cubicBezTo>
                    <a:pt x="93859" y="84113"/>
                    <a:pt x="97731" y="78372"/>
                    <a:pt x="100401" y="72097"/>
                  </a:cubicBezTo>
                  <a:cubicBezTo>
                    <a:pt x="102938" y="65955"/>
                    <a:pt x="104407" y="59279"/>
                    <a:pt x="104407" y="52203"/>
                  </a:cubicBezTo>
                  <a:cubicBezTo>
                    <a:pt x="104407" y="45127"/>
                    <a:pt x="103071" y="38452"/>
                    <a:pt x="100401" y="32310"/>
                  </a:cubicBezTo>
                  <a:cubicBezTo>
                    <a:pt x="97731" y="25901"/>
                    <a:pt x="93859" y="20160"/>
                    <a:pt x="89053" y="15354"/>
                  </a:cubicBezTo>
                  <a:cubicBezTo>
                    <a:pt x="84246" y="10547"/>
                    <a:pt x="78505" y="6676"/>
                    <a:pt x="72097" y="4005"/>
                  </a:cubicBezTo>
                  <a:lnTo>
                    <a:pt x="72097" y="4005"/>
                  </a:lnTo>
                  <a:close/>
                  <a:moveTo>
                    <a:pt x="67023" y="16288"/>
                  </a:moveTo>
                  <a:cubicBezTo>
                    <a:pt x="71830" y="18291"/>
                    <a:pt x="75968" y="21095"/>
                    <a:pt x="79573" y="24700"/>
                  </a:cubicBezTo>
                  <a:cubicBezTo>
                    <a:pt x="83178" y="28305"/>
                    <a:pt x="85982" y="32577"/>
                    <a:pt x="87985" y="37250"/>
                  </a:cubicBezTo>
                  <a:cubicBezTo>
                    <a:pt x="89854" y="41789"/>
                    <a:pt x="90922" y="46863"/>
                    <a:pt x="90922" y="52070"/>
                  </a:cubicBezTo>
                  <a:cubicBezTo>
                    <a:pt x="90922" y="57277"/>
                    <a:pt x="89854" y="62350"/>
                    <a:pt x="87985" y="66890"/>
                  </a:cubicBezTo>
                  <a:cubicBezTo>
                    <a:pt x="85982" y="71696"/>
                    <a:pt x="83178" y="75835"/>
                    <a:pt x="79573" y="79440"/>
                  </a:cubicBezTo>
                  <a:cubicBezTo>
                    <a:pt x="75968" y="83045"/>
                    <a:pt x="71696" y="85848"/>
                    <a:pt x="67023" y="87851"/>
                  </a:cubicBezTo>
                  <a:cubicBezTo>
                    <a:pt x="62484" y="89720"/>
                    <a:pt x="57410" y="90788"/>
                    <a:pt x="52203" y="90788"/>
                  </a:cubicBezTo>
                  <a:cubicBezTo>
                    <a:pt x="46996" y="90788"/>
                    <a:pt x="41923" y="89720"/>
                    <a:pt x="37383" y="87851"/>
                  </a:cubicBezTo>
                  <a:cubicBezTo>
                    <a:pt x="32577" y="85848"/>
                    <a:pt x="28438" y="83045"/>
                    <a:pt x="24833" y="79440"/>
                  </a:cubicBezTo>
                  <a:cubicBezTo>
                    <a:pt x="21228" y="75835"/>
                    <a:pt x="18425" y="71563"/>
                    <a:pt x="16422" y="66890"/>
                  </a:cubicBezTo>
                  <a:cubicBezTo>
                    <a:pt x="14553" y="62350"/>
                    <a:pt x="13485" y="57277"/>
                    <a:pt x="13485" y="52070"/>
                  </a:cubicBezTo>
                  <a:cubicBezTo>
                    <a:pt x="13485" y="46863"/>
                    <a:pt x="14553" y="41789"/>
                    <a:pt x="16422" y="37250"/>
                  </a:cubicBezTo>
                  <a:cubicBezTo>
                    <a:pt x="18425" y="32443"/>
                    <a:pt x="21228" y="28171"/>
                    <a:pt x="24833" y="24700"/>
                  </a:cubicBezTo>
                  <a:cubicBezTo>
                    <a:pt x="28438" y="21095"/>
                    <a:pt x="32711" y="18291"/>
                    <a:pt x="37383" y="16288"/>
                  </a:cubicBezTo>
                  <a:cubicBezTo>
                    <a:pt x="41923" y="14419"/>
                    <a:pt x="46996" y="13351"/>
                    <a:pt x="52203" y="13351"/>
                  </a:cubicBezTo>
                  <a:cubicBezTo>
                    <a:pt x="57544" y="13351"/>
                    <a:pt x="62484" y="14419"/>
                    <a:pt x="67023" y="16288"/>
                  </a:cubicBezTo>
                  <a:lnTo>
                    <a:pt x="67023" y="16288"/>
                  </a:lnTo>
                  <a:close/>
                </a:path>
              </a:pathLst>
            </a:custGeom>
            <a:solidFill>
              <a:srgbClr val="334C5E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EF3D55A-CCB8-4BB9-B806-44893DE00BBB}"/>
                </a:ext>
              </a:extLst>
            </p:cNvPr>
            <p:cNvSpPr/>
            <p:nvPr/>
          </p:nvSpPr>
          <p:spPr>
            <a:xfrm>
              <a:off x="9114314" y="4773265"/>
              <a:ext cx="280071" cy="155541"/>
            </a:xfrm>
            <a:custGeom>
              <a:avLst/>
              <a:gdLst>
                <a:gd name="connsiteX0" fmla="*/ 198800 w 280071"/>
                <a:gd name="connsiteY0" fmla="*/ 10948 h 155541"/>
                <a:gd name="connsiteX1" fmla="*/ 143793 w 280071"/>
                <a:gd name="connsiteY1" fmla="*/ 0 h 155541"/>
                <a:gd name="connsiteX2" fmla="*/ 88786 w 280071"/>
                <a:gd name="connsiteY2" fmla="*/ 10948 h 155541"/>
                <a:gd name="connsiteX3" fmla="*/ 42190 w 280071"/>
                <a:gd name="connsiteY3" fmla="*/ 42190 h 155541"/>
                <a:gd name="connsiteX4" fmla="*/ 10948 w 280071"/>
                <a:gd name="connsiteY4" fmla="*/ 88786 h 155541"/>
                <a:gd name="connsiteX5" fmla="*/ 0 w 280071"/>
                <a:gd name="connsiteY5" fmla="*/ 143793 h 155541"/>
                <a:gd name="connsiteX6" fmla="*/ 534 w 280071"/>
                <a:gd name="connsiteY6" fmla="*/ 155542 h 155541"/>
                <a:gd name="connsiteX7" fmla="*/ 15087 w 280071"/>
                <a:gd name="connsiteY7" fmla="*/ 155542 h 155541"/>
                <a:gd name="connsiteX8" fmla="*/ 14553 w 280071"/>
                <a:gd name="connsiteY8" fmla="*/ 143793 h 155541"/>
                <a:gd name="connsiteX9" fmla="*/ 24299 w 280071"/>
                <a:gd name="connsiteY9" fmla="*/ 94393 h 155541"/>
                <a:gd name="connsiteX10" fmla="*/ 52337 w 280071"/>
                <a:gd name="connsiteY10" fmla="*/ 52470 h 155541"/>
                <a:gd name="connsiteX11" fmla="*/ 94260 w 280071"/>
                <a:gd name="connsiteY11" fmla="*/ 24433 h 155541"/>
                <a:gd name="connsiteX12" fmla="*/ 143659 w 280071"/>
                <a:gd name="connsiteY12" fmla="*/ 14686 h 155541"/>
                <a:gd name="connsiteX13" fmla="*/ 193059 w 280071"/>
                <a:gd name="connsiteY13" fmla="*/ 24433 h 155541"/>
                <a:gd name="connsiteX14" fmla="*/ 234982 w 280071"/>
                <a:gd name="connsiteY14" fmla="*/ 52470 h 155541"/>
                <a:gd name="connsiteX15" fmla="*/ 263019 w 280071"/>
                <a:gd name="connsiteY15" fmla="*/ 94393 h 155541"/>
                <a:gd name="connsiteX16" fmla="*/ 266223 w 280071"/>
                <a:gd name="connsiteY16" fmla="*/ 102804 h 155541"/>
                <a:gd name="connsiteX17" fmla="*/ 266223 w 280071"/>
                <a:gd name="connsiteY17" fmla="*/ 102804 h 155541"/>
                <a:gd name="connsiteX18" fmla="*/ 275436 w 280071"/>
                <a:gd name="connsiteY18" fmla="*/ 106409 h 155541"/>
                <a:gd name="connsiteX19" fmla="*/ 279708 w 280071"/>
                <a:gd name="connsiteY19" fmla="*/ 97464 h 155541"/>
                <a:gd name="connsiteX20" fmla="*/ 276504 w 280071"/>
                <a:gd name="connsiteY20" fmla="*/ 88919 h 155541"/>
                <a:gd name="connsiteX21" fmla="*/ 245262 w 280071"/>
                <a:gd name="connsiteY21" fmla="*/ 42323 h 155541"/>
                <a:gd name="connsiteX22" fmla="*/ 198800 w 280071"/>
                <a:gd name="connsiteY22" fmla="*/ 10948 h 155541"/>
                <a:gd name="connsiteX23" fmla="*/ 198800 w 280071"/>
                <a:gd name="connsiteY23" fmla="*/ 10948 h 15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0071" h="155541">
                  <a:moveTo>
                    <a:pt x="198800" y="10948"/>
                  </a:moveTo>
                  <a:cubicBezTo>
                    <a:pt x="181844" y="3872"/>
                    <a:pt x="163286" y="0"/>
                    <a:pt x="143793" y="0"/>
                  </a:cubicBezTo>
                  <a:cubicBezTo>
                    <a:pt x="124300" y="0"/>
                    <a:pt x="105742" y="3872"/>
                    <a:pt x="88786" y="10948"/>
                  </a:cubicBezTo>
                  <a:cubicBezTo>
                    <a:pt x="71162" y="18291"/>
                    <a:pt x="55408" y="28972"/>
                    <a:pt x="42190" y="42190"/>
                  </a:cubicBezTo>
                  <a:cubicBezTo>
                    <a:pt x="28972" y="55408"/>
                    <a:pt x="18291" y="71295"/>
                    <a:pt x="10948" y="88786"/>
                  </a:cubicBezTo>
                  <a:cubicBezTo>
                    <a:pt x="3872" y="105742"/>
                    <a:pt x="0" y="124300"/>
                    <a:pt x="0" y="143793"/>
                  </a:cubicBezTo>
                  <a:cubicBezTo>
                    <a:pt x="0" y="147798"/>
                    <a:pt x="134" y="151670"/>
                    <a:pt x="534" y="155542"/>
                  </a:cubicBezTo>
                  <a:lnTo>
                    <a:pt x="15087" y="155542"/>
                  </a:lnTo>
                  <a:cubicBezTo>
                    <a:pt x="14686" y="151670"/>
                    <a:pt x="14553" y="147664"/>
                    <a:pt x="14553" y="143793"/>
                  </a:cubicBezTo>
                  <a:cubicBezTo>
                    <a:pt x="14553" y="126302"/>
                    <a:pt x="18024" y="109613"/>
                    <a:pt x="24299" y="94393"/>
                  </a:cubicBezTo>
                  <a:cubicBezTo>
                    <a:pt x="30841" y="78639"/>
                    <a:pt x="40454" y="64353"/>
                    <a:pt x="52337" y="52470"/>
                  </a:cubicBezTo>
                  <a:cubicBezTo>
                    <a:pt x="64219" y="40588"/>
                    <a:pt x="78505" y="30975"/>
                    <a:pt x="94260" y="24433"/>
                  </a:cubicBezTo>
                  <a:cubicBezTo>
                    <a:pt x="109480" y="18158"/>
                    <a:pt x="126169" y="14686"/>
                    <a:pt x="143659" y="14686"/>
                  </a:cubicBezTo>
                  <a:cubicBezTo>
                    <a:pt x="161149" y="14686"/>
                    <a:pt x="177838" y="18158"/>
                    <a:pt x="193059" y="24433"/>
                  </a:cubicBezTo>
                  <a:cubicBezTo>
                    <a:pt x="208813" y="30975"/>
                    <a:pt x="223099" y="40588"/>
                    <a:pt x="234982" y="52470"/>
                  </a:cubicBezTo>
                  <a:cubicBezTo>
                    <a:pt x="246864" y="64353"/>
                    <a:pt x="256477" y="78639"/>
                    <a:pt x="263019" y="94393"/>
                  </a:cubicBezTo>
                  <a:cubicBezTo>
                    <a:pt x="264087" y="97197"/>
                    <a:pt x="265155" y="100001"/>
                    <a:pt x="266223" y="102804"/>
                  </a:cubicBezTo>
                  <a:lnTo>
                    <a:pt x="266223" y="102804"/>
                  </a:lnTo>
                  <a:cubicBezTo>
                    <a:pt x="267959" y="106276"/>
                    <a:pt x="271964" y="107744"/>
                    <a:pt x="275436" y="106409"/>
                  </a:cubicBezTo>
                  <a:cubicBezTo>
                    <a:pt x="279041" y="104941"/>
                    <a:pt x="280910" y="101069"/>
                    <a:pt x="279708" y="97464"/>
                  </a:cubicBezTo>
                  <a:cubicBezTo>
                    <a:pt x="278774" y="94527"/>
                    <a:pt x="277705" y="91723"/>
                    <a:pt x="276504" y="88919"/>
                  </a:cubicBezTo>
                  <a:cubicBezTo>
                    <a:pt x="269161" y="71295"/>
                    <a:pt x="258480" y="55541"/>
                    <a:pt x="245262" y="42323"/>
                  </a:cubicBezTo>
                  <a:cubicBezTo>
                    <a:pt x="232311" y="28839"/>
                    <a:pt x="216423" y="18158"/>
                    <a:pt x="198800" y="10948"/>
                  </a:cubicBezTo>
                  <a:lnTo>
                    <a:pt x="198800" y="10948"/>
                  </a:lnTo>
                  <a:close/>
                </a:path>
              </a:pathLst>
            </a:custGeom>
            <a:solidFill>
              <a:srgbClr val="334C5E"/>
            </a:solidFill>
            <a:ln w="13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9D5C6A5-8E2B-4F39-B0BF-EEA79F5459EC}"/>
                </a:ext>
              </a:extLst>
            </p:cNvPr>
            <p:cNvSpPr/>
            <p:nvPr/>
          </p:nvSpPr>
          <p:spPr>
            <a:xfrm>
              <a:off x="9090966" y="4897832"/>
              <a:ext cx="63268" cy="38451"/>
            </a:xfrm>
            <a:custGeom>
              <a:avLst/>
              <a:gdLst>
                <a:gd name="connsiteX0" fmla="*/ 1986 w 63268"/>
                <a:gd name="connsiteY0" fmla="*/ 11749 h 38451"/>
                <a:gd name="connsiteX1" fmla="*/ 26686 w 63268"/>
                <a:gd name="connsiteY1" fmla="*/ 36449 h 38451"/>
                <a:gd name="connsiteX2" fmla="*/ 31626 w 63268"/>
                <a:gd name="connsiteY2" fmla="*/ 38451 h 38451"/>
                <a:gd name="connsiteX3" fmla="*/ 36566 w 63268"/>
                <a:gd name="connsiteY3" fmla="*/ 36449 h 38451"/>
                <a:gd name="connsiteX4" fmla="*/ 61266 w 63268"/>
                <a:gd name="connsiteY4" fmla="*/ 11749 h 38451"/>
                <a:gd name="connsiteX5" fmla="*/ 61266 w 63268"/>
                <a:gd name="connsiteY5" fmla="*/ 2003 h 38451"/>
                <a:gd name="connsiteX6" fmla="*/ 61266 w 63268"/>
                <a:gd name="connsiteY6" fmla="*/ 2003 h 38451"/>
                <a:gd name="connsiteX7" fmla="*/ 51653 w 63268"/>
                <a:gd name="connsiteY7" fmla="*/ 2003 h 38451"/>
                <a:gd name="connsiteX8" fmla="*/ 31760 w 63268"/>
                <a:gd name="connsiteY8" fmla="*/ 21896 h 38451"/>
                <a:gd name="connsiteX9" fmla="*/ 11866 w 63268"/>
                <a:gd name="connsiteY9" fmla="*/ 2003 h 38451"/>
                <a:gd name="connsiteX10" fmla="*/ 2120 w 63268"/>
                <a:gd name="connsiteY10" fmla="*/ 2003 h 38451"/>
                <a:gd name="connsiteX11" fmla="*/ 2120 w 63268"/>
                <a:gd name="connsiteY11" fmla="*/ 2003 h 38451"/>
                <a:gd name="connsiteX12" fmla="*/ 1986 w 63268"/>
                <a:gd name="connsiteY12" fmla="*/ 11749 h 38451"/>
                <a:gd name="connsiteX13" fmla="*/ 1986 w 63268"/>
                <a:gd name="connsiteY13" fmla="*/ 11749 h 3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3268" h="38451">
                  <a:moveTo>
                    <a:pt x="1986" y="11749"/>
                  </a:moveTo>
                  <a:lnTo>
                    <a:pt x="26686" y="36449"/>
                  </a:lnTo>
                  <a:cubicBezTo>
                    <a:pt x="28021" y="37784"/>
                    <a:pt x="29890" y="38451"/>
                    <a:pt x="31626" y="38451"/>
                  </a:cubicBezTo>
                  <a:cubicBezTo>
                    <a:pt x="33362" y="38451"/>
                    <a:pt x="35097" y="37784"/>
                    <a:pt x="36566" y="36449"/>
                  </a:cubicBezTo>
                  <a:lnTo>
                    <a:pt x="61266" y="11749"/>
                  </a:lnTo>
                  <a:cubicBezTo>
                    <a:pt x="63936" y="9079"/>
                    <a:pt x="63936" y="4673"/>
                    <a:pt x="61266" y="2003"/>
                  </a:cubicBezTo>
                  <a:lnTo>
                    <a:pt x="61266" y="2003"/>
                  </a:lnTo>
                  <a:cubicBezTo>
                    <a:pt x="58596" y="-668"/>
                    <a:pt x="54190" y="-668"/>
                    <a:pt x="51653" y="2003"/>
                  </a:cubicBezTo>
                  <a:lnTo>
                    <a:pt x="31760" y="21896"/>
                  </a:lnTo>
                  <a:lnTo>
                    <a:pt x="11866" y="2003"/>
                  </a:lnTo>
                  <a:cubicBezTo>
                    <a:pt x="9196" y="-668"/>
                    <a:pt x="4790" y="-668"/>
                    <a:pt x="2120" y="2003"/>
                  </a:cubicBezTo>
                  <a:lnTo>
                    <a:pt x="2120" y="2003"/>
                  </a:lnTo>
                  <a:cubicBezTo>
                    <a:pt x="-684" y="4673"/>
                    <a:pt x="-684" y="9079"/>
                    <a:pt x="1986" y="11749"/>
                  </a:cubicBezTo>
                  <a:lnTo>
                    <a:pt x="1986" y="11749"/>
                  </a:lnTo>
                  <a:close/>
                </a:path>
              </a:pathLst>
            </a:custGeom>
            <a:solidFill>
              <a:srgbClr val="334C5E"/>
            </a:solidFill>
            <a:ln w="132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E41E771-EAE6-452D-873A-98F7F84C69C3}"/>
                </a:ext>
              </a:extLst>
            </p:cNvPr>
            <p:cNvSpPr/>
            <p:nvPr/>
          </p:nvSpPr>
          <p:spPr>
            <a:xfrm>
              <a:off x="9170923" y="4914402"/>
              <a:ext cx="180241" cy="139772"/>
            </a:xfrm>
            <a:custGeom>
              <a:avLst/>
              <a:gdLst>
                <a:gd name="connsiteX0" fmla="*/ 935 w 180241"/>
                <a:gd name="connsiteY0" fmla="*/ 97449 h 139772"/>
                <a:gd name="connsiteX1" fmla="*/ 3204 w 180241"/>
                <a:gd name="connsiteY1" fmla="*/ 117209 h 139772"/>
                <a:gd name="connsiteX2" fmla="*/ 3338 w 180241"/>
                <a:gd name="connsiteY2" fmla="*/ 117609 h 139772"/>
                <a:gd name="connsiteX3" fmla="*/ 3605 w 180241"/>
                <a:gd name="connsiteY3" fmla="*/ 117876 h 139772"/>
                <a:gd name="connsiteX4" fmla="*/ 6809 w 180241"/>
                <a:gd name="connsiteY4" fmla="*/ 120013 h 139772"/>
                <a:gd name="connsiteX5" fmla="*/ 10013 w 180241"/>
                <a:gd name="connsiteY5" fmla="*/ 122015 h 139772"/>
                <a:gd name="connsiteX6" fmla="*/ 13351 w 180241"/>
                <a:gd name="connsiteY6" fmla="*/ 124018 h 139772"/>
                <a:gd name="connsiteX7" fmla="*/ 16689 w 180241"/>
                <a:gd name="connsiteY7" fmla="*/ 125887 h 139772"/>
                <a:gd name="connsiteX8" fmla="*/ 18024 w 180241"/>
                <a:gd name="connsiteY8" fmla="*/ 126555 h 139772"/>
                <a:gd name="connsiteX9" fmla="*/ 17891 w 180241"/>
                <a:gd name="connsiteY9" fmla="*/ 125086 h 139772"/>
                <a:gd name="connsiteX10" fmla="*/ 14553 w 180241"/>
                <a:gd name="connsiteY10" fmla="*/ 95847 h 139772"/>
                <a:gd name="connsiteX11" fmla="*/ 13618 w 180241"/>
                <a:gd name="connsiteY11" fmla="*/ 86768 h 139772"/>
                <a:gd name="connsiteX12" fmla="*/ 13218 w 180241"/>
                <a:gd name="connsiteY12" fmla="*/ 78090 h 139772"/>
                <a:gd name="connsiteX13" fmla="*/ 13218 w 180241"/>
                <a:gd name="connsiteY13" fmla="*/ 69945 h 139772"/>
                <a:gd name="connsiteX14" fmla="*/ 13618 w 180241"/>
                <a:gd name="connsiteY14" fmla="*/ 62335 h 139772"/>
                <a:gd name="connsiteX15" fmla="*/ 16021 w 180241"/>
                <a:gd name="connsiteY15" fmla="*/ 47115 h 139772"/>
                <a:gd name="connsiteX16" fmla="*/ 20828 w 180241"/>
                <a:gd name="connsiteY16" fmla="*/ 34698 h 139772"/>
                <a:gd name="connsiteX17" fmla="*/ 27904 w 180241"/>
                <a:gd name="connsiteY17" fmla="*/ 25219 h 139772"/>
                <a:gd name="connsiteX18" fmla="*/ 37250 w 180241"/>
                <a:gd name="connsiteY18" fmla="*/ 18410 h 139772"/>
                <a:gd name="connsiteX19" fmla="*/ 45795 w 180241"/>
                <a:gd name="connsiteY19" fmla="*/ 15339 h 139772"/>
                <a:gd name="connsiteX20" fmla="*/ 50868 w 180241"/>
                <a:gd name="connsiteY20" fmla="*/ 14137 h 139772"/>
                <a:gd name="connsiteX21" fmla="*/ 57944 w 180241"/>
                <a:gd name="connsiteY21" fmla="*/ 20145 h 139772"/>
                <a:gd name="connsiteX22" fmla="*/ 73298 w 180241"/>
                <a:gd name="connsiteY22" fmla="*/ 28290 h 139772"/>
                <a:gd name="connsiteX23" fmla="*/ 89854 w 180241"/>
                <a:gd name="connsiteY23" fmla="*/ 31093 h 139772"/>
                <a:gd name="connsiteX24" fmla="*/ 106409 w 180241"/>
                <a:gd name="connsiteY24" fmla="*/ 28290 h 139772"/>
                <a:gd name="connsiteX25" fmla="*/ 121763 w 180241"/>
                <a:gd name="connsiteY25" fmla="*/ 20145 h 139772"/>
                <a:gd name="connsiteX26" fmla="*/ 128973 w 180241"/>
                <a:gd name="connsiteY26" fmla="*/ 14137 h 139772"/>
                <a:gd name="connsiteX27" fmla="*/ 133913 w 180241"/>
                <a:gd name="connsiteY27" fmla="*/ 15339 h 139772"/>
                <a:gd name="connsiteX28" fmla="*/ 142458 w 180241"/>
                <a:gd name="connsiteY28" fmla="*/ 18410 h 139772"/>
                <a:gd name="connsiteX29" fmla="*/ 151803 w 180241"/>
                <a:gd name="connsiteY29" fmla="*/ 25085 h 139772"/>
                <a:gd name="connsiteX30" fmla="*/ 158880 w 180241"/>
                <a:gd name="connsiteY30" fmla="*/ 34698 h 139772"/>
                <a:gd name="connsiteX31" fmla="*/ 163686 w 180241"/>
                <a:gd name="connsiteY31" fmla="*/ 47115 h 139772"/>
                <a:gd name="connsiteX32" fmla="*/ 166089 w 180241"/>
                <a:gd name="connsiteY32" fmla="*/ 62335 h 139772"/>
                <a:gd name="connsiteX33" fmla="*/ 166490 w 180241"/>
                <a:gd name="connsiteY33" fmla="*/ 69945 h 139772"/>
                <a:gd name="connsiteX34" fmla="*/ 166490 w 180241"/>
                <a:gd name="connsiteY34" fmla="*/ 78090 h 139772"/>
                <a:gd name="connsiteX35" fmla="*/ 166089 w 180241"/>
                <a:gd name="connsiteY35" fmla="*/ 86634 h 139772"/>
                <a:gd name="connsiteX36" fmla="*/ 165155 w 180241"/>
                <a:gd name="connsiteY36" fmla="*/ 95713 h 139772"/>
                <a:gd name="connsiteX37" fmla="*/ 162618 w 180241"/>
                <a:gd name="connsiteY37" fmla="*/ 118010 h 139772"/>
                <a:gd name="connsiteX38" fmla="*/ 162484 w 180241"/>
                <a:gd name="connsiteY38" fmla="*/ 119612 h 139772"/>
                <a:gd name="connsiteX39" fmla="*/ 163820 w 180241"/>
                <a:gd name="connsiteY39" fmla="*/ 118677 h 139772"/>
                <a:gd name="connsiteX40" fmla="*/ 167291 w 180241"/>
                <a:gd name="connsiteY40" fmla="*/ 116274 h 139772"/>
                <a:gd name="connsiteX41" fmla="*/ 170629 w 180241"/>
                <a:gd name="connsiteY41" fmla="*/ 113737 h 139772"/>
                <a:gd name="connsiteX42" fmla="*/ 173833 w 180241"/>
                <a:gd name="connsiteY42" fmla="*/ 111201 h 139772"/>
                <a:gd name="connsiteX43" fmla="*/ 177037 w 180241"/>
                <a:gd name="connsiteY43" fmla="*/ 108530 h 139772"/>
                <a:gd name="connsiteX44" fmla="*/ 177438 w 180241"/>
                <a:gd name="connsiteY44" fmla="*/ 107863 h 139772"/>
                <a:gd name="connsiteX45" fmla="*/ 178639 w 180241"/>
                <a:gd name="connsiteY45" fmla="*/ 97182 h 139772"/>
                <a:gd name="connsiteX46" fmla="*/ 179574 w 180241"/>
                <a:gd name="connsiteY46" fmla="*/ 88237 h 139772"/>
                <a:gd name="connsiteX47" fmla="*/ 180108 w 180241"/>
                <a:gd name="connsiteY47" fmla="*/ 79158 h 139772"/>
                <a:gd name="connsiteX48" fmla="*/ 180242 w 180241"/>
                <a:gd name="connsiteY48" fmla="*/ 70079 h 139772"/>
                <a:gd name="connsiteX49" fmla="*/ 179841 w 180241"/>
                <a:gd name="connsiteY49" fmla="*/ 61134 h 139772"/>
                <a:gd name="connsiteX50" fmla="*/ 176770 w 180241"/>
                <a:gd name="connsiteY50" fmla="*/ 42575 h 139772"/>
                <a:gd name="connsiteX51" fmla="*/ 170495 w 180241"/>
                <a:gd name="connsiteY51" fmla="*/ 27088 h 139772"/>
                <a:gd name="connsiteX52" fmla="*/ 161149 w 180241"/>
                <a:gd name="connsiteY52" fmla="*/ 14938 h 139772"/>
                <a:gd name="connsiteX53" fmla="*/ 148866 w 180241"/>
                <a:gd name="connsiteY53" fmla="*/ 6127 h 139772"/>
                <a:gd name="connsiteX54" fmla="*/ 138853 w 180241"/>
                <a:gd name="connsiteY54" fmla="*/ 2388 h 139772"/>
                <a:gd name="connsiteX55" fmla="*/ 118826 w 180241"/>
                <a:gd name="connsiteY55" fmla="*/ 5726 h 139772"/>
                <a:gd name="connsiteX56" fmla="*/ 90388 w 180241"/>
                <a:gd name="connsiteY56" fmla="*/ 17342 h 139772"/>
                <a:gd name="connsiteX57" fmla="*/ 90254 w 180241"/>
                <a:gd name="connsiteY57" fmla="*/ 17342 h 139772"/>
                <a:gd name="connsiteX58" fmla="*/ 90121 w 180241"/>
                <a:gd name="connsiteY58" fmla="*/ 17342 h 139772"/>
                <a:gd name="connsiteX59" fmla="*/ 80641 w 180241"/>
                <a:gd name="connsiteY59" fmla="*/ 16140 h 139772"/>
                <a:gd name="connsiteX60" fmla="*/ 64887 w 180241"/>
                <a:gd name="connsiteY60" fmla="*/ 8129 h 139772"/>
                <a:gd name="connsiteX61" fmla="*/ 63952 w 180241"/>
                <a:gd name="connsiteY61" fmla="*/ 7462 h 139772"/>
                <a:gd name="connsiteX62" fmla="*/ 61816 w 180241"/>
                <a:gd name="connsiteY62" fmla="*/ 5593 h 139772"/>
                <a:gd name="connsiteX63" fmla="*/ 41389 w 180241"/>
                <a:gd name="connsiteY63" fmla="*/ 2522 h 139772"/>
                <a:gd name="connsiteX64" fmla="*/ 41389 w 180241"/>
                <a:gd name="connsiteY64" fmla="*/ 2522 h 139772"/>
                <a:gd name="connsiteX65" fmla="*/ 41389 w 180241"/>
                <a:gd name="connsiteY65" fmla="*/ 2522 h 139772"/>
                <a:gd name="connsiteX66" fmla="*/ 31375 w 180241"/>
                <a:gd name="connsiteY66" fmla="*/ 6260 h 139772"/>
                <a:gd name="connsiteX67" fmla="*/ 19092 w 180241"/>
                <a:gd name="connsiteY67" fmla="*/ 15072 h 139772"/>
                <a:gd name="connsiteX68" fmla="*/ 9746 w 180241"/>
                <a:gd name="connsiteY68" fmla="*/ 27222 h 139772"/>
                <a:gd name="connsiteX69" fmla="*/ 3471 w 180241"/>
                <a:gd name="connsiteY69" fmla="*/ 42709 h 139772"/>
                <a:gd name="connsiteX70" fmla="*/ 401 w 180241"/>
                <a:gd name="connsiteY70" fmla="*/ 61267 h 139772"/>
                <a:gd name="connsiteX71" fmla="*/ 0 w 180241"/>
                <a:gd name="connsiteY71" fmla="*/ 70212 h 139772"/>
                <a:gd name="connsiteX72" fmla="*/ 134 w 180241"/>
                <a:gd name="connsiteY72" fmla="*/ 79291 h 139772"/>
                <a:gd name="connsiteX73" fmla="*/ 668 w 180241"/>
                <a:gd name="connsiteY73" fmla="*/ 88370 h 139772"/>
                <a:gd name="connsiteX74" fmla="*/ 935 w 180241"/>
                <a:gd name="connsiteY74" fmla="*/ 97449 h 139772"/>
                <a:gd name="connsiteX75" fmla="*/ 935 w 180241"/>
                <a:gd name="connsiteY75" fmla="*/ 97449 h 139772"/>
                <a:gd name="connsiteX76" fmla="*/ 53271 w 180241"/>
                <a:gd name="connsiteY76" fmla="*/ 139772 h 139772"/>
                <a:gd name="connsiteX77" fmla="*/ 53805 w 180241"/>
                <a:gd name="connsiteY77" fmla="*/ 139772 h 139772"/>
                <a:gd name="connsiteX78" fmla="*/ 54607 w 180241"/>
                <a:gd name="connsiteY78" fmla="*/ 139772 h 139772"/>
                <a:gd name="connsiteX79" fmla="*/ 54607 w 180241"/>
                <a:gd name="connsiteY79" fmla="*/ 139105 h 139772"/>
                <a:gd name="connsiteX80" fmla="*/ 54607 w 180241"/>
                <a:gd name="connsiteY80" fmla="*/ 127890 h 139772"/>
                <a:gd name="connsiteX81" fmla="*/ 54607 w 180241"/>
                <a:gd name="connsiteY81" fmla="*/ 127222 h 139772"/>
                <a:gd name="connsiteX82" fmla="*/ 53939 w 180241"/>
                <a:gd name="connsiteY82" fmla="*/ 127089 h 139772"/>
                <a:gd name="connsiteX83" fmla="*/ 49667 w 180241"/>
                <a:gd name="connsiteY83" fmla="*/ 126288 h 139772"/>
                <a:gd name="connsiteX84" fmla="*/ 49266 w 180241"/>
                <a:gd name="connsiteY84" fmla="*/ 126154 h 139772"/>
                <a:gd name="connsiteX85" fmla="*/ 49266 w 180241"/>
                <a:gd name="connsiteY85" fmla="*/ 125754 h 139772"/>
                <a:gd name="connsiteX86" fmla="*/ 49133 w 180241"/>
                <a:gd name="connsiteY86" fmla="*/ 124685 h 139772"/>
                <a:gd name="connsiteX87" fmla="*/ 49133 w 180241"/>
                <a:gd name="connsiteY87" fmla="*/ 124685 h 139772"/>
                <a:gd name="connsiteX88" fmla="*/ 49133 w 180241"/>
                <a:gd name="connsiteY88" fmla="*/ 124285 h 139772"/>
                <a:gd name="connsiteX89" fmla="*/ 46596 w 180241"/>
                <a:gd name="connsiteY89" fmla="*/ 69411 h 139772"/>
                <a:gd name="connsiteX90" fmla="*/ 46596 w 180241"/>
                <a:gd name="connsiteY90" fmla="*/ 69278 h 139772"/>
                <a:gd name="connsiteX91" fmla="*/ 46596 w 180241"/>
                <a:gd name="connsiteY91" fmla="*/ 69278 h 139772"/>
                <a:gd name="connsiteX92" fmla="*/ 46596 w 180241"/>
                <a:gd name="connsiteY92" fmla="*/ 69144 h 139772"/>
                <a:gd name="connsiteX93" fmla="*/ 46596 w 180241"/>
                <a:gd name="connsiteY93" fmla="*/ 69144 h 139772"/>
                <a:gd name="connsiteX94" fmla="*/ 45928 w 180241"/>
                <a:gd name="connsiteY94" fmla="*/ 66741 h 139772"/>
                <a:gd name="connsiteX95" fmla="*/ 44460 w 180241"/>
                <a:gd name="connsiteY95" fmla="*/ 64738 h 139772"/>
                <a:gd name="connsiteX96" fmla="*/ 42323 w 180241"/>
                <a:gd name="connsiteY96" fmla="*/ 63537 h 139772"/>
                <a:gd name="connsiteX97" fmla="*/ 39787 w 180241"/>
                <a:gd name="connsiteY97" fmla="*/ 63136 h 139772"/>
                <a:gd name="connsiteX98" fmla="*/ 39653 w 180241"/>
                <a:gd name="connsiteY98" fmla="*/ 63136 h 139772"/>
                <a:gd name="connsiteX99" fmla="*/ 39653 w 180241"/>
                <a:gd name="connsiteY99" fmla="*/ 63136 h 139772"/>
                <a:gd name="connsiteX100" fmla="*/ 39520 w 180241"/>
                <a:gd name="connsiteY100" fmla="*/ 63136 h 139772"/>
                <a:gd name="connsiteX101" fmla="*/ 39520 w 180241"/>
                <a:gd name="connsiteY101" fmla="*/ 63136 h 139772"/>
                <a:gd name="connsiteX102" fmla="*/ 36983 w 180241"/>
                <a:gd name="connsiteY102" fmla="*/ 63804 h 139772"/>
                <a:gd name="connsiteX103" fmla="*/ 34847 w 180241"/>
                <a:gd name="connsiteY103" fmla="*/ 65540 h 139772"/>
                <a:gd name="connsiteX104" fmla="*/ 33512 w 180241"/>
                <a:gd name="connsiteY104" fmla="*/ 67943 h 139772"/>
                <a:gd name="connsiteX105" fmla="*/ 33111 w 180241"/>
                <a:gd name="connsiteY105" fmla="*/ 70346 h 139772"/>
                <a:gd name="connsiteX106" fmla="*/ 33111 w 180241"/>
                <a:gd name="connsiteY106" fmla="*/ 70613 h 139772"/>
                <a:gd name="connsiteX107" fmla="*/ 34980 w 180241"/>
                <a:gd name="connsiteY107" fmla="*/ 129492 h 139772"/>
                <a:gd name="connsiteX108" fmla="*/ 34980 w 180241"/>
                <a:gd name="connsiteY108" fmla="*/ 129492 h 139772"/>
                <a:gd name="connsiteX109" fmla="*/ 34980 w 180241"/>
                <a:gd name="connsiteY109" fmla="*/ 129492 h 139772"/>
                <a:gd name="connsiteX110" fmla="*/ 34980 w 180241"/>
                <a:gd name="connsiteY110" fmla="*/ 129492 h 139772"/>
                <a:gd name="connsiteX111" fmla="*/ 34980 w 180241"/>
                <a:gd name="connsiteY111" fmla="*/ 130426 h 139772"/>
                <a:gd name="connsiteX112" fmla="*/ 34847 w 180241"/>
                <a:gd name="connsiteY112" fmla="*/ 131361 h 139772"/>
                <a:gd name="connsiteX113" fmla="*/ 34847 w 180241"/>
                <a:gd name="connsiteY113" fmla="*/ 131361 h 139772"/>
                <a:gd name="connsiteX114" fmla="*/ 34580 w 180241"/>
                <a:gd name="connsiteY114" fmla="*/ 132296 h 139772"/>
                <a:gd name="connsiteX115" fmla="*/ 34580 w 180241"/>
                <a:gd name="connsiteY115" fmla="*/ 132296 h 139772"/>
                <a:gd name="connsiteX116" fmla="*/ 34179 w 180241"/>
                <a:gd name="connsiteY116" fmla="*/ 133230 h 139772"/>
                <a:gd name="connsiteX117" fmla="*/ 33779 w 180241"/>
                <a:gd name="connsiteY117" fmla="*/ 133898 h 139772"/>
                <a:gd name="connsiteX118" fmla="*/ 34580 w 180241"/>
                <a:gd name="connsiteY118" fmla="*/ 134165 h 139772"/>
                <a:gd name="connsiteX119" fmla="*/ 39119 w 180241"/>
                <a:gd name="connsiteY119" fmla="*/ 135767 h 139772"/>
                <a:gd name="connsiteX120" fmla="*/ 43792 w 180241"/>
                <a:gd name="connsiteY120" fmla="*/ 137236 h 139772"/>
                <a:gd name="connsiteX121" fmla="*/ 48465 w 180241"/>
                <a:gd name="connsiteY121" fmla="*/ 138571 h 139772"/>
                <a:gd name="connsiteX122" fmla="*/ 53138 w 180241"/>
                <a:gd name="connsiteY122" fmla="*/ 139772 h 139772"/>
                <a:gd name="connsiteX123" fmla="*/ 53271 w 180241"/>
                <a:gd name="connsiteY123" fmla="*/ 139772 h 139772"/>
                <a:gd name="connsiteX124" fmla="*/ 129106 w 180241"/>
                <a:gd name="connsiteY124" fmla="*/ 126154 h 139772"/>
                <a:gd name="connsiteX125" fmla="*/ 127104 w 180241"/>
                <a:gd name="connsiteY125" fmla="*/ 126154 h 139772"/>
                <a:gd name="connsiteX126" fmla="*/ 126303 w 180241"/>
                <a:gd name="connsiteY126" fmla="*/ 126154 h 139772"/>
                <a:gd name="connsiteX127" fmla="*/ 126303 w 180241"/>
                <a:gd name="connsiteY127" fmla="*/ 126955 h 139772"/>
                <a:gd name="connsiteX128" fmla="*/ 126303 w 180241"/>
                <a:gd name="connsiteY128" fmla="*/ 135767 h 139772"/>
                <a:gd name="connsiteX129" fmla="*/ 126303 w 180241"/>
                <a:gd name="connsiteY129" fmla="*/ 136835 h 139772"/>
                <a:gd name="connsiteX130" fmla="*/ 127371 w 180241"/>
                <a:gd name="connsiteY130" fmla="*/ 136568 h 139772"/>
                <a:gd name="connsiteX131" fmla="*/ 131510 w 180241"/>
                <a:gd name="connsiteY131" fmla="*/ 135233 h 139772"/>
                <a:gd name="connsiteX132" fmla="*/ 135648 w 180241"/>
                <a:gd name="connsiteY132" fmla="*/ 133764 h 139772"/>
                <a:gd name="connsiteX133" fmla="*/ 139654 w 180241"/>
                <a:gd name="connsiteY133" fmla="*/ 132029 h 139772"/>
                <a:gd name="connsiteX134" fmla="*/ 143659 w 180241"/>
                <a:gd name="connsiteY134" fmla="*/ 130293 h 139772"/>
                <a:gd name="connsiteX135" fmla="*/ 144060 w 180241"/>
                <a:gd name="connsiteY135" fmla="*/ 130026 h 139772"/>
                <a:gd name="connsiteX136" fmla="*/ 144060 w 180241"/>
                <a:gd name="connsiteY136" fmla="*/ 129625 h 139772"/>
                <a:gd name="connsiteX137" fmla="*/ 145929 w 180241"/>
                <a:gd name="connsiteY137" fmla="*/ 70747 h 139772"/>
                <a:gd name="connsiteX138" fmla="*/ 145929 w 180241"/>
                <a:gd name="connsiteY138" fmla="*/ 70480 h 139772"/>
                <a:gd name="connsiteX139" fmla="*/ 145528 w 180241"/>
                <a:gd name="connsiteY139" fmla="*/ 68076 h 139772"/>
                <a:gd name="connsiteX140" fmla="*/ 144193 w 180241"/>
                <a:gd name="connsiteY140" fmla="*/ 65673 h 139772"/>
                <a:gd name="connsiteX141" fmla="*/ 142057 w 180241"/>
                <a:gd name="connsiteY141" fmla="*/ 63937 h 139772"/>
                <a:gd name="connsiteX142" fmla="*/ 139387 w 180241"/>
                <a:gd name="connsiteY142" fmla="*/ 63270 h 139772"/>
                <a:gd name="connsiteX143" fmla="*/ 139387 w 180241"/>
                <a:gd name="connsiteY143" fmla="*/ 63270 h 139772"/>
                <a:gd name="connsiteX144" fmla="*/ 139253 w 180241"/>
                <a:gd name="connsiteY144" fmla="*/ 63270 h 139772"/>
                <a:gd name="connsiteX145" fmla="*/ 139253 w 180241"/>
                <a:gd name="connsiteY145" fmla="*/ 63270 h 139772"/>
                <a:gd name="connsiteX146" fmla="*/ 139120 w 180241"/>
                <a:gd name="connsiteY146" fmla="*/ 63270 h 139772"/>
                <a:gd name="connsiteX147" fmla="*/ 136583 w 180241"/>
                <a:gd name="connsiteY147" fmla="*/ 63670 h 139772"/>
                <a:gd name="connsiteX148" fmla="*/ 134447 w 180241"/>
                <a:gd name="connsiteY148" fmla="*/ 64872 h 139772"/>
                <a:gd name="connsiteX149" fmla="*/ 132845 w 180241"/>
                <a:gd name="connsiteY149" fmla="*/ 66875 h 139772"/>
                <a:gd name="connsiteX150" fmla="*/ 132177 w 180241"/>
                <a:gd name="connsiteY150" fmla="*/ 69278 h 139772"/>
                <a:gd name="connsiteX151" fmla="*/ 132177 w 180241"/>
                <a:gd name="connsiteY151" fmla="*/ 69278 h 139772"/>
                <a:gd name="connsiteX152" fmla="*/ 132177 w 180241"/>
                <a:gd name="connsiteY152" fmla="*/ 69411 h 139772"/>
                <a:gd name="connsiteX153" fmla="*/ 132177 w 180241"/>
                <a:gd name="connsiteY153" fmla="*/ 69411 h 139772"/>
                <a:gd name="connsiteX154" fmla="*/ 132177 w 180241"/>
                <a:gd name="connsiteY154" fmla="*/ 69545 h 139772"/>
                <a:gd name="connsiteX155" fmla="*/ 129640 w 180241"/>
                <a:gd name="connsiteY155" fmla="*/ 124418 h 139772"/>
                <a:gd name="connsiteX156" fmla="*/ 129640 w 180241"/>
                <a:gd name="connsiteY156" fmla="*/ 124819 h 139772"/>
                <a:gd name="connsiteX157" fmla="*/ 129640 w 180241"/>
                <a:gd name="connsiteY157" fmla="*/ 124819 h 139772"/>
                <a:gd name="connsiteX158" fmla="*/ 129507 w 180241"/>
                <a:gd name="connsiteY158" fmla="*/ 125754 h 139772"/>
                <a:gd name="connsiteX159" fmla="*/ 129507 w 180241"/>
                <a:gd name="connsiteY159" fmla="*/ 126154 h 139772"/>
                <a:gd name="connsiteX160" fmla="*/ 129106 w 180241"/>
                <a:gd name="connsiteY160" fmla="*/ 126154 h 139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180241" h="139772">
                  <a:moveTo>
                    <a:pt x="935" y="97449"/>
                  </a:moveTo>
                  <a:lnTo>
                    <a:pt x="3204" y="117209"/>
                  </a:lnTo>
                  <a:lnTo>
                    <a:pt x="3338" y="117609"/>
                  </a:lnTo>
                  <a:lnTo>
                    <a:pt x="3605" y="117876"/>
                  </a:lnTo>
                  <a:cubicBezTo>
                    <a:pt x="4673" y="118544"/>
                    <a:pt x="5741" y="119345"/>
                    <a:pt x="6809" y="120013"/>
                  </a:cubicBezTo>
                  <a:cubicBezTo>
                    <a:pt x="7877" y="120680"/>
                    <a:pt x="8945" y="121348"/>
                    <a:pt x="10013" y="122015"/>
                  </a:cubicBezTo>
                  <a:cubicBezTo>
                    <a:pt x="11082" y="122683"/>
                    <a:pt x="12150" y="123350"/>
                    <a:pt x="13351" y="124018"/>
                  </a:cubicBezTo>
                  <a:cubicBezTo>
                    <a:pt x="14419" y="124685"/>
                    <a:pt x="15621" y="125353"/>
                    <a:pt x="16689" y="125887"/>
                  </a:cubicBezTo>
                  <a:lnTo>
                    <a:pt x="18024" y="126555"/>
                  </a:lnTo>
                  <a:lnTo>
                    <a:pt x="17891" y="125086"/>
                  </a:lnTo>
                  <a:lnTo>
                    <a:pt x="14553" y="95847"/>
                  </a:lnTo>
                  <a:cubicBezTo>
                    <a:pt x="14152" y="92776"/>
                    <a:pt x="13885" y="89839"/>
                    <a:pt x="13618" y="86768"/>
                  </a:cubicBezTo>
                  <a:cubicBezTo>
                    <a:pt x="13351" y="83831"/>
                    <a:pt x="13218" y="81027"/>
                    <a:pt x="13218" y="78090"/>
                  </a:cubicBezTo>
                  <a:cubicBezTo>
                    <a:pt x="13084" y="75419"/>
                    <a:pt x="13084" y="72616"/>
                    <a:pt x="13218" y="69945"/>
                  </a:cubicBezTo>
                  <a:cubicBezTo>
                    <a:pt x="13351" y="67275"/>
                    <a:pt x="13351" y="64738"/>
                    <a:pt x="13618" y="62335"/>
                  </a:cubicBezTo>
                  <a:cubicBezTo>
                    <a:pt x="14019" y="56728"/>
                    <a:pt x="14820" y="51654"/>
                    <a:pt x="16021" y="47115"/>
                  </a:cubicBezTo>
                  <a:cubicBezTo>
                    <a:pt x="17223" y="42575"/>
                    <a:pt x="18825" y="38303"/>
                    <a:pt x="20828" y="34698"/>
                  </a:cubicBezTo>
                  <a:cubicBezTo>
                    <a:pt x="22831" y="31093"/>
                    <a:pt x="25100" y="27889"/>
                    <a:pt x="27904" y="25219"/>
                  </a:cubicBezTo>
                  <a:cubicBezTo>
                    <a:pt x="30574" y="22549"/>
                    <a:pt x="33779" y="20279"/>
                    <a:pt x="37250" y="18410"/>
                  </a:cubicBezTo>
                  <a:cubicBezTo>
                    <a:pt x="39386" y="17342"/>
                    <a:pt x="42323" y="16274"/>
                    <a:pt x="45795" y="15339"/>
                  </a:cubicBezTo>
                  <a:cubicBezTo>
                    <a:pt x="47397" y="14938"/>
                    <a:pt x="48999" y="14538"/>
                    <a:pt x="50868" y="14137"/>
                  </a:cubicBezTo>
                  <a:cubicBezTo>
                    <a:pt x="53138" y="16407"/>
                    <a:pt x="55541" y="18410"/>
                    <a:pt x="57944" y="20145"/>
                  </a:cubicBezTo>
                  <a:cubicBezTo>
                    <a:pt x="62884" y="23750"/>
                    <a:pt x="68091" y="26421"/>
                    <a:pt x="73298" y="28290"/>
                  </a:cubicBezTo>
                  <a:cubicBezTo>
                    <a:pt x="78772" y="30159"/>
                    <a:pt x="84246" y="31093"/>
                    <a:pt x="89854" y="31093"/>
                  </a:cubicBezTo>
                  <a:cubicBezTo>
                    <a:pt x="95461" y="31093"/>
                    <a:pt x="100935" y="30159"/>
                    <a:pt x="106409" y="28290"/>
                  </a:cubicBezTo>
                  <a:cubicBezTo>
                    <a:pt x="111750" y="26421"/>
                    <a:pt x="116957" y="23750"/>
                    <a:pt x="121763" y="20145"/>
                  </a:cubicBezTo>
                  <a:cubicBezTo>
                    <a:pt x="124300" y="18410"/>
                    <a:pt x="126570" y="16407"/>
                    <a:pt x="128973" y="14137"/>
                  </a:cubicBezTo>
                  <a:cubicBezTo>
                    <a:pt x="130709" y="14538"/>
                    <a:pt x="132444" y="14938"/>
                    <a:pt x="133913" y="15339"/>
                  </a:cubicBezTo>
                  <a:cubicBezTo>
                    <a:pt x="137384" y="16274"/>
                    <a:pt x="140321" y="17342"/>
                    <a:pt x="142458" y="18410"/>
                  </a:cubicBezTo>
                  <a:cubicBezTo>
                    <a:pt x="145929" y="20145"/>
                    <a:pt x="149133" y="22415"/>
                    <a:pt x="151803" y="25085"/>
                  </a:cubicBezTo>
                  <a:cubicBezTo>
                    <a:pt x="154607" y="27756"/>
                    <a:pt x="156877" y="30960"/>
                    <a:pt x="158880" y="34698"/>
                  </a:cubicBezTo>
                  <a:cubicBezTo>
                    <a:pt x="160882" y="38303"/>
                    <a:pt x="162484" y="42575"/>
                    <a:pt x="163686" y="47115"/>
                  </a:cubicBezTo>
                  <a:cubicBezTo>
                    <a:pt x="164888" y="51654"/>
                    <a:pt x="165689" y="56861"/>
                    <a:pt x="166089" y="62335"/>
                  </a:cubicBezTo>
                  <a:cubicBezTo>
                    <a:pt x="166223" y="64872"/>
                    <a:pt x="166356" y="67409"/>
                    <a:pt x="166490" y="69945"/>
                  </a:cubicBezTo>
                  <a:cubicBezTo>
                    <a:pt x="166623" y="72616"/>
                    <a:pt x="166490" y="75419"/>
                    <a:pt x="166490" y="78090"/>
                  </a:cubicBezTo>
                  <a:cubicBezTo>
                    <a:pt x="166356" y="80893"/>
                    <a:pt x="166223" y="83831"/>
                    <a:pt x="166089" y="86634"/>
                  </a:cubicBezTo>
                  <a:cubicBezTo>
                    <a:pt x="165822" y="89572"/>
                    <a:pt x="165555" y="92643"/>
                    <a:pt x="165155" y="95713"/>
                  </a:cubicBezTo>
                  <a:lnTo>
                    <a:pt x="162618" y="118010"/>
                  </a:lnTo>
                  <a:lnTo>
                    <a:pt x="162484" y="119612"/>
                  </a:lnTo>
                  <a:lnTo>
                    <a:pt x="163820" y="118677"/>
                  </a:lnTo>
                  <a:cubicBezTo>
                    <a:pt x="165021" y="117876"/>
                    <a:pt x="166089" y="117075"/>
                    <a:pt x="167291" y="116274"/>
                  </a:cubicBezTo>
                  <a:cubicBezTo>
                    <a:pt x="168359" y="115473"/>
                    <a:pt x="169561" y="114672"/>
                    <a:pt x="170629" y="113737"/>
                  </a:cubicBezTo>
                  <a:cubicBezTo>
                    <a:pt x="171697" y="112936"/>
                    <a:pt x="172765" y="112002"/>
                    <a:pt x="173833" y="111201"/>
                  </a:cubicBezTo>
                  <a:cubicBezTo>
                    <a:pt x="174901" y="110400"/>
                    <a:pt x="175969" y="109465"/>
                    <a:pt x="177037" y="108530"/>
                  </a:cubicBezTo>
                  <a:lnTo>
                    <a:pt x="177438" y="107863"/>
                  </a:lnTo>
                  <a:lnTo>
                    <a:pt x="178639" y="97182"/>
                  </a:lnTo>
                  <a:cubicBezTo>
                    <a:pt x="179040" y="94245"/>
                    <a:pt x="179307" y="91307"/>
                    <a:pt x="179574" y="88237"/>
                  </a:cubicBezTo>
                  <a:cubicBezTo>
                    <a:pt x="179841" y="85166"/>
                    <a:pt x="179975" y="82229"/>
                    <a:pt x="180108" y="79158"/>
                  </a:cubicBezTo>
                  <a:cubicBezTo>
                    <a:pt x="180242" y="76087"/>
                    <a:pt x="180242" y="73150"/>
                    <a:pt x="180242" y="70079"/>
                  </a:cubicBezTo>
                  <a:cubicBezTo>
                    <a:pt x="180242" y="67142"/>
                    <a:pt x="180108" y="64071"/>
                    <a:pt x="179841" y="61134"/>
                  </a:cubicBezTo>
                  <a:cubicBezTo>
                    <a:pt x="179307" y="54859"/>
                    <a:pt x="178372" y="48584"/>
                    <a:pt x="176770" y="42575"/>
                  </a:cubicBezTo>
                  <a:cubicBezTo>
                    <a:pt x="175302" y="37101"/>
                    <a:pt x="173299" y="32028"/>
                    <a:pt x="170495" y="27088"/>
                  </a:cubicBezTo>
                  <a:cubicBezTo>
                    <a:pt x="167958" y="22682"/>
                    <a:pt x="164888" y="18543"/>
                    <a:pt x="161149" y="14938"/>
                  </a:cubicBezTo>
                  <a:cubicBezTo>
                    <a:pt x="157678" y="11601"/>
                    <a:pt x="153539" y="8530"/>
                    <a:pt x="148866" y="6127"/>
                  </a:cubicBezTo>
                  <a:cubicBezTo>
                    <a:pt x="146062" y="4658"/>
                    <a:pt x="142591" y="3456"/>
                    <a:pt x="138853" y="2388"/>
                  </a:cubicBezTo>
                  <a:cubicBezTo>
                    <a:pt x="126436" y="-816"/>
                    <a:pt x="126303" y="-1751"/>
                    <a:pt x="118826" y="5726"/>
                  </a:cubicBezTo>
                  <a:cubicBezTo>
                    <a:pt x="111349" y="13069"/>
                    <a:pt x="101202" y="17475"/>
                    <a:pt x="90388" y="17342"/>
                  </a:cubicBezTo>
                  <a:lnTo>
                    <a:pt x="90254" y="17342"/>
                  </a:lnTo>
                  <a:lnTo>
                    <a:pt x="90121" y="17342"/>
                  </a:lnTo>
                  <a:cubicBezTo>
                    <a:pt x="86916" y="17342"/>
                    <a:pt x="83712" y="16941"/>
                    <a:pt x="80641" y="16140"/>
                  </a:cubicBezTo>
                  <a:cubicBezTo>
                    <a:pt x="74900" y="14671"/>
                    <a:pt x="69426" y="11868"/>
                    <a:pt x="64887" y="8129"/>
                  </a:cubicBezTo>
                  <a:cubicBezTo>
                    <a:pt x="64620" y="7862"/>
                    <a:pt x="64353" y="7729"/>
                    <a:pt x="63952" y="7462"/>
                  </a:cubicBezTo>
                  <a:cubicBezTo>
                    <a:pt x="63285" y="6794"/>
                    <a:pt x="62484" y="6260"/>
                    <a:pt x="61816" y="5593"/>
                  </a:cubicBezTo>
                  <a:cubicBezTo>
                    <a:pt x="54740" y="-1484"/>
                    <a:pt x="55408" y="-949"/>
                    <a:pt x="41389" y="2522"/>
                  </a:cubicBezTo>
                  <a:lnTo>
                    <a:pt x="41389" y="2522"/>
                  </a:lnTo>
                  <a:lnTo>
                    <a:pt x="41389" y="2522"/>
                  </a:lnTo>
                  <a:cubicBezTo>
                    <a:pt x="37650" y="3590"/>
                    <a:pt x="34313" y="4792"/>
                    <a:pt x="31375" y="6260"/>
                  </a:cubicBezTo>
                  <a:cubicBezTo>
                    <a:pt x="26569" y="8663"/>
                    <a:pt x="22564" y="11601"/>
                    <a:pt x="19092" y="15072"/>
                  </a:cubicBezTo>
                  <a:cubicBezTo>
                    <a:pt x="15354" y="18677"/>
                    <a:pt x="12283" y="22816"/>
                    <a:pt x="9746" y="27222"/>
                  </a:cubicBezTo>
                  <a:cubicBezTo>
                    <a:pt x="7076" y="32028"/>
                    <a:pt x="5073" y="37235"/>
                    <a:pt x="3471" y="42709"/>
                  </a:cubicBezTo>
                  <a:cubicBezTo>
                    <a:pt x="1869" y="48717"/>
                    <a:pt x="801" y="54992"/>
                    <a:pt x="401" y="61267"/>
                  </a:cubicBezTo>
                  <a:cubicBezTo>
                    <a:pt x="134" y="64204"/>
                    <a:pt x="0" y="67275"/>
                    <a:pt x="0" y="70212"/>
                  </a:cubicBezTo>
                  <a:cubicBezTo>
                    <a:pt x="0" y="73150"/>
                    <a:pt x="0" y="76221"/>
                    <a:pt x="134" y="79291"/>
                  </a:cubicBezTo>
                  <a:cubicBezTo>
                    <a:pt x="267" y="82229"/>
                    <a:pt x="401" y="85299"/>
                    <a:pt x="668" y="88370"/>
                  </a:cubicBezTo>
                  <a:cubicBezTo>
                    <a:pt x="267" y="91574"/>
                    <a:pt x="534" y="94512"/>
                    <a:pt x="935" y="97449"/>
                  </a:cubicBezTo>
                  <a:lnTo>
                    <a:pt x="935" y="97449"/>
                  </a:lnTo>
                  <a:close/>
                  <a:moveTo>
                    <a:pt x="53271" y="139772"/>
                  </a:moveTo>
                  <a:lnTo>
                    <a:pt x="53805" y="139772"/>
                  </a:lnTo>
                  <a:lnTo>
                    <a:pt x="54607" y="139772"/>
                  </a:lnTo>
                  <a:lnTo>
                    <a:pt x="54607" y="139105"/>
                  </a:lnTo>
                  <a:lnTo>
                    <a:pt x="54607" y="127890"/>
                  </a:lnTo>
                  <a:lnTo>
                    <a:pt x="54607" y="127222"/>
                  </a:lnTo>
                  <a:lnTo>
                    <a:pt x="53939" y="127089"/>
                  </a:lnTo>
                  <a:lnTo>
                    <a:pt x="49667" y="126288"/>
                  </a:lnTo>
                  <a:lnTo>
                    <a:pt x="49266" y="126154"/>
                  </a:lnTo>
                  <a:lnTo>
                    <a:pt x="49266" y="125754"/>
                  </a:lnTo>
                  <a:lnTo>
                    <a:pt x="49133" y="124685"/>
                  </a:lnTo>
                  <a:lnTo>
                    <a:pt x="49133" y="124685"/>
                  </a:lnTo>
                  <a:lnTo>
                    <a:pt x="49133" y="124285"/>
                  </a:lnTo>
                  <a:lnTo>
                    <a:pt x="46596" y="69411"/>
                  </a:lnTo>
                  <a:lnTo>
                    <a:pt x="46596" y="69278"/>
                  </a:lnTo>
                  <a:lnTo>
                    <a:pt x="46596" y="69278"/>
                  </a:lnTo>
                  <a:lnTo>
                    <a:pt x="46596" y="69144"/>
                  </a:lnTo>
                  <a:lnTo>
                    <a:pt x="46596" y="69144"/>
                  </a:lnTo>
                  <a:cubicBezTo>
                    <a:pt x="46462" y="68210"/>
                    <a:pt x="46329" y="67409"/>
                    <a:pt x="45928" y="66741"/>
                  </a:cubicBezTo>
                  <a:cubicBezTo>
                    <a:pt x="45528" y="65940"/>
                    <a:pt x="44994" y="65273"/>
                    <a:pt x="44460" y="64738"/>
                  </a:cubicBezTo>
                  <a:cubicBezTo>
                    <a:pt x="43792" y="64204"/>
                    <a:pt x="43124" y="63804"/>
                    <a:pt x="42323" y="63537"/>
                  </a:cubicBezTo>
                  <a:cubicBezTo>
                    <a:pt x="41522" y="63270"/>
                    <a:pt x="40721" y="63136"/>
                    <a:pt x="39787" y="63136"/>
                  </a:cubicBezTo>
                  <a:lnTo>
                    <a:pt x="39653" y="63136"/>
                  </a:lnTo>
                  <a:lnTo>
                    <a:pt x="39653" y="63136"/>
                  </a:lnTo>
                  <a:lnTo>
                    <a:pt x="39520" y="63136"/>
                  </a:lnTo>
                  <a:lnTo>
                    <a:pt x="39520" y="63136"/>
                  </a:lnTo>
                  <a:cubicBezTo>
                    <a:pt x="38585" y="63270"/>
                    <a:pt x="37650" y="63537"/>
                    <a:pt x="36983" y="63804"/>
                  </a:cubicBezTo>
                  <a:cubicBezTo>
                    <a:pt x="36182" y="64204"/>
                    <a:pt x="35381" y="64872"/>
                    <a:pt x="34847" y="65540"/>
                  </a:cubicBezTo>
                  <a:cubicBezTo>
                    <a:pt x="34179" y="66207"/>
                    <a:pt x="33779" y="67008"/>
                    <a:pt x="33512" y="67943"/>
                  </a:cubicBezTo>
                  <a:cubicBezTo>
                    <a:pt x="33245" y="68744"/>
                    <a:pt x="33111" y="69545"/>
                    <a:pt x="33111" y="70346"/>
                  </a:cubicBezTo>
                  <a:lnTo>
                    <a:pt x="33111" y="70613"/>
                  </a:lnTo>
                  <a:lnTo>
                    <a:pt x="34980" y="129492"/>
                  </a:lnTo>
                  <a:lnTo>
                    <a:pt x="34980" y="129492"/>
                  </a:lnTo>
                  <a:lnTo>
                    <a:pt x="34980" y="129492"/>
                  </a:lnTo>
                  <a:lnTo>
                    <a:pt x="34980" y="129492"/>
                  </a:lnTo>
                  <a:cubicBezTo>
                    <a:pt x="34980" y="129759"/>
                    <a:pt x="34980" y="130159"/>
                    <a:pt x="34980" y="130426"/>
                  </a:cubicBezTo>
                  <a:cubicBezTo>
                    <a:pt x="34980" y="130693"/>
                    <a:pt x="34847" y="131094"/>
                    <a:pt x="34847" y="131361"/>
                  </a:cubicBezTo>
                  <a:lnTo>
                    <a:pt x="34847" y="131361"/>
                  </a:lnTo>
                  <a:cubicBezTo>
                    <a:pt x="34847" y="131628"/>
                    <a:pt x="34713" y="132029"/>
                    <a:pt x="34580" y="132296"/>
                  </a:cubicBezTo>
                  <a:lnTo>
                    <a:pt x="34580" y="132296"/>
                  </a:lnTo>
                  <a:cubicBezTo>
                    <a:pt x="34446" y="132563"/>
                    <a:pt x="34313" y="132963"/>
                    <a:pt x="34179" y="133230"/>
                  </a:cubicBezTo>
                  <a:lnTo>
                    <a:pt x="33779" y="133898"/>
                  </a:lnTo>
                  <a:lnTo>
                    <a:pt x="34580" y="134165"/>
                  </a:lnTo>
                  <a:cubicBezTo>
                    <a:pt x="36182" y="134699"/>
                    <a:pt x="37650" y="135233"/>
                    <a:pt x="39119" y="135767"/>
                  </a:cubicBezTo>
                  <a:cubicBezTo>
                    <a:pt x="40721" y="136301"/>
                    <a:pt x="42190" y="136835"/>
                    <a:pt x="43792" y="137236"/>
                  </a:cubicBezTo>
                  <a:cubicBezTo>
                    <a:pt x="45261" y="137636"/>
                    <a:pt x="46863" y="138170"/>
                    <a:pt x="48465" y="138571"/>
                  </a:cubicBezTo>
                  <a:cubicBezTo>
                    <a:pt x="50067" y="138971"/>
                    <a:pt x="51536" y="139372"/>
                    <a:pt x="53138" y="139772"/>
                  </a:cubicBezTo>
                  <a:lnTo>
                    <a:pt x="53271" y="139772"/>
                  </a:lnTo>
                  <a:close/>
                  <a:moveTo>
                    <a:pt x="129106" y="126154"/>
                  </a:moveTo>
                  <a:lnTo>
                    <a:pt x="127104" y="126154"/>
                  </a:lnTo>
                  <a:lnTo>
                    <a:pt x="126303" y="126154"/>
                  </a:lnTo>
                  <a:lnTo>
                    <a:pt x="126303" y="126955"/>
                  </a:lnTo>
                  <a:lnTo>
                    <a:pt x="126303" y="135767"/>
                  </a:lnTo>
                  <a:lnTo>
                    <a:pt x="126303" y="136835"/>
                  </a:lnTo>
                  <a:lnTo>
                    <a:pt x="127371" y="136568"/>
                  </a:lnTo>
                  <a:cubicBezTo>
                    <a:pt x="128706" y="136167"/>
                    <a:pt x="130174" y="135633"/>
                    <a:pt x="131510" y="135233"/>
                  </a:cubicBezTo>
                  <a:cubicBezTo>
                    <a:pt x="132845" y="134699"/>
                    <a:pt x="134313" y="134165"/>
                    <a:pt x="135648" y="133764"/>
                  </a:cubicBezTo>
                  <a:cubicBezTo>
                    <a:pt x="136984" y="133230"/>
                    <a:pt x="138319" y="132696"/>
                    <a:pt x="139654" y="132029"/>
                  </a:cubicBezTo>
                  <a:cubicBezTo>
                    <a:pt x="140989" y="131495"/>
                    <a:pt x="142324" y="130827"/>
                    <a:pt x="143659" y="130293"/>
                  </a:cubicBezTo>
                  <a:lnTo>
                    <a:pt x="144060" y="130026"/>
                  </a:lnTo>
                  <a:lnTo>
                    <a:pt x="144060" y="129625"/>
                  </a:lnTo>
                  <a:lnTo>
                    <a:pt x="145929" y="70747"/>
                  </a:lnTo>
                  <a:lnTo>
                    <a:pt x="145929" y="70480"/>
                  </a:lnTo>
                  <a:cubicBezTo>
                    <a:pt x="145929" y="69678"/>
                    <a:pt x="145795" y="68744"/>
                    <a:pt x="145528" y="68076"/>
                  </a:cubicBezTo>
                  <a:cubicBezTo>
                    <a:pt x="145261" y="67142"/>
                    <a:pt x="144727" y="66341"/>
                    <a:pt x="144193" y="65673"/>
                  </a:cubicBezTo>
                  <a:cubicBezTo>
                    <a:pt x="143526" y="65006"/>
                    <a:pt x="142858" y="64338"/>
                    <a:pt x="142057" y="63937"/>
                  </a:cubicBezTo>
                  <a:cubicBezTo>
                    <a:pt x="141256" y="63537"/>
                    <a:pt x="140321" y="63270"/>
                    <a:pt x="139387" y="63270"/>
                  </a:cubicBezTo>
                  <a:lnTo>
                    <a:pt x="139387" y="63270"/>
                  </a:lnTo>
                  <a:lnTo>
                    <a:pt x="139253" y="63270"/>
                  </a:lnTo>
                  <a:lnTo>
                    <a:pt x="139253" y="63270"/>
                  </a:lnTo>
                  <a:lnTo>
                    <a:pt x="139120" y="63270"/>
                  </a:lnTo>
                  <a:cubicBezTo>
                    <a:pt x="138185" y="63270"/>
                    <a:pt x="137384" y="63403"/>
                    <a:pt x="136583" y="63670"/>
                  </a:cubicBezTo>
                  <a:cubicBezTo>
                    <a:pt x="135782" y="63937"/>
                    <a:pt x="135114" y="64338"/>
                    <a:pt x="134447" y="64872"/>
                  </a:cubicBezTo>
                  <a:cubicBezTo>
                    <a:pt x="133779" y="65406"/>
                    <a:pt x="133245" y="66074"/>
                    <a:pt x="132845" y="66875"/>
                  </a:cubicBezTo>
                  <a:cubicBezTo>
                    <a:pt x="132444" y="67542"/>
                    <a:pt x="132311" y="68477"/>
                    <a:pt x="132177" y="69278"/>
                  </a:cubicBezTo>
                  <a:lnTo>
                    <a:pt x="132177" y="69278"/>
                  </a:lnTo>
                  <a:lnTo>
                    <a:pt x="132177" y="69411"/>
                  </a:lnTo>
                  <a:lnTo>
                    <a:pt x="132177" y="69411"/>
                  </a:lnTo>
                  <a:lnTo>
                    <a:pt x="132177" y="69545"/>
                  </a:lnTo>
                  <a:lnTo>
                    <a:pt x="129640" y="124418"/>
                  </a:lnTo>
                  <a:lnTo>
                    <a:pt x="129640" y="124819"/>
                  </a:lnTo>
                  <a:lnTo>
                    <a:pt x="129640" y="124819"/>
                  </a:lnTo>
                  <a:lnTo>
                    <a:pt x="129507" y="125754"/>
                  </a:lnTo>
                  <a:lnTo>
                    <a:pt x="129507" y="126154"/>
                  </a:lnTo>
                  <a:lnTo>
                    <a:pt x="129106" y="126154"/>
                  </a:lnTo>
                  <a:close/>
                </a:path>
              </a:pathLst>
            </a:custGeom>
            <a:solidFill>
              <a:srgbClr val="334C5E"/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3854C3F-89B3-4CB7-A98E-BB3BCA554516}"/>
              </a:ext>
            </a:extLst>
          </p:cNvPr>
          <p:cNvSpPr/>
          <p:nvPr/>
        </p:nvSpPr>
        <p:spPr>
          <a:xfrm>
            <a:off x="451413" y="3363166"/>
            <a:ext cx="406271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20759E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1,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0759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500+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Qualtrics engagements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744A153-C65F-4DAE-B6FA-CC0FDF3D7EA9}"/>
              </a:ext>
            </a:extLst>
          </p:cNvPr>
          <p:cNvSpPr/>
          <p:nvPr/>
        </p:nvSpPr>
        <p:spPr>
          <a:xfrm>
            <a:off x="4537275" y="3363166"/>
            <a:ext cx="2963119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0759E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95%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CSAT</a:t>
            </a:r>
          </a:p>
        </p:txBody>
      </p:sp>
      <p:pic>
        <p:nvPicPr>
          <p:cNvPr id="40" name="Graphic 39">
            <a:extLst>
              <a:ext uri="{FF2B5EF4-FFF2-40B4-BE49-F238E27FC236}">
                <a16:creationId xmlns:a16="http://schemas.microsoft.com/office/drawing/2014/main" id="{CD020B43-F2FB-479F-A407-2A376BF8C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897" y="5603618"/>
            <a:ext cx="1454585" cy="698201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E3F34A30-0771-49C1-B547-6A8799FDD93F}"/>
              </a:ext>
            </a:extLst>
          </p:cNvPr>
          <p:cNvSpPr txBox="1"/>
          <p:nvPr/>
        </p:nvSpPr>
        <p:spPr>
          <a:xfrm>
            <a:off x="2464568" y="5991464"/>
            <a:ext cx="1376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QPN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Charter member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21C7EBA-7B08-4F22-89E9-EC5F8C6F58B8}"/>
              </a:ext>
            </a:extLst>
          </p:cNvPr>
          <p:cNvSpPr txBox="1"/>
          <p:nvPr/>
        </p:nvSpPr>
        <p:spPr>
          <a:xfrm>
            <a:off x="4224589" y="5991464"/>
            <a:ext cx="23202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XM Solution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One of the first partners to develop an XM solution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4A45FF6-0FD7-4CE7-BB46-9D4D7BA97595}"/>
              </a:ext>
            </a:extLst>
          </p:cNvPr>
          <p:cNvSpPr txBox="1"/>
          <p:nvPr/>
        </p:nvSpPr>
        <p:spPr>
          <a:xfrm>
            <a:off x="6765973" y="5991464"/>
            <a:ext cx="2843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Advisory Solutions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One of four selected to deliver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new advisory solutions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C15821E-FD9C-4394-AB40-AF6D2F635CC2}"/>
              </a:ext>
            </a:extLst>
          </p:cNvPr>
          <p:cNvSpPr txBox="1"/>
          <p:nvPr/>
        </p:nvSpPr>
        <p:spPr>
          <a:xfrm>
            <a:off x="9851187" y="5282930"/>
            <a:ext cx="1871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58B0E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58B0E3"/>
                </a:solidFill>
                <a:effectLst/>
                <a:uLnTx/>
                <a:uFillTx/>
                <a:latin typeface="Open Sans Light" panose="020B0306030504020204" pitchFamily="34" charset="0"/>
                <a:ea typeface="+mn-ea"/>
                <a:cs typeface="Open Sans Light" panose="020B0306030504020204" pitchFamily="34" charset="0"/>
              </a:rPr>
              <a:t>+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58B0E3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FC58EDE-7196-466E-9E27-C7BB13D5BF74}"/>
              </a:ext>
            </a:extLst>
          </p:cNvPr>
          <p:cNvSpPr txBox="1"/>
          <p:nvPr/>
        </p:nvSpPr>
        <p:spPr>
          <a:xfrm>
            <a:off x="9689871" y="5991464"/>
            <a:ext cx="2189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Certifications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CX/EX/Research Core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54FF529-1129-4929-90C5-688BEAC8606F}"/>
              </a:ext>
            </a:extLst>
          </p:cNvPr>
          <p:cNvGrpSpPr/>
          <p:nvPr/>
        </p:nvGrpSpPr>
        <p:grpSpPr>
          <a:xfrm>
            <a:off x="2751048" y="5282930"/>
            <a:ext cx="804029" cy="861994"/>
            <a:chOff x="2866727" y="5089490"/>
            <a:chExt cx="804029" cy="86199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9F98C7C-6E92-458C-BFC3-45A157DC8615}"/>
                </a:ext>
              </a:extLst>
            </p:cNvPr>
            <p:cNvSpPr txBox="1"/>
            <p:nvPr/>
          </p:nvSpPr>
          <p:spPr>
            <a:xfrm>
              <a:off x="2866727" y="5120487"/>
              <a:ext cx="4383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58B0E3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  <a:endPara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58B0E3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D3E74BC-7325-46FE-9C7C-07511EC1547E}"/>
                </a:ext>
              </a:extLst>
            </p:cNvPr>
            <p:cNvSpPr txBox="1"/>
            <p:nvPr/>
          </p:nvSpPr>
          <p:spPr>
            <a:xfrm>
              <a:off x="3091911" y="5089490"/>
              <a:ext cx="5788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58B0E3"/>
                  </a:solidFill>
                  <a:effectLst/>
                  <a:uLnTx/>
                  <a:uFillTx/>
                  <a:latin typeface="Open Sans Light" panose="020B0306030504020204" pitchFamily="34" charset="0"/>
                  <a:ea typeface="+mn-ea"/>
                  <a:cs typeface="Open Sans Light" panose="020B0306030504020204" pitchFamily="34" charset="0"/>
                </a:rPr>
                <a:t>st</a:t>
              </a:r>
              <a:endPara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58B0E3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651B3BC-2CF9-4F3D-98ED-E572342AC62B}"/>
              </a:ext>
            </a:extLst>
          </p:cNvPr>
          <p:cNvGrpSpPr/>
          <p:nvPr/>
        </p:nvGrpSpPr>
        <p:grpSpPr>
          <a:xfrm>
            <a:off x="4982684" y="5282930"/>
            <a:ext cx="804029" cy="861994"/>
            <a:chOff x="2866727" y="5089490"/>
            <a:chExt cx="804029" cy="861994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D71FA54-A7A1-4695-8AD4-6EAC4EFE2F37}"/>
                </a:ext>
              </a:extLst>
            </p:cNvPr>
            <p:cNvSpPr txBox="1"/>
            <p:nvPr/>
          </p:nvSpPr>
          <p:spPr>
            <a:xfrm>
              <a:off x="2866727" y="5120487"/>
              <a:ext cx="4383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58B0E3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  <a:endPara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58B0E3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C98F80F-EE15-41E1-98FA-A002399B433B}"/>
                </a:ext>
              </a:extLst>
            </p:cNvPr>
            <p:cNvSpPr txBox="1"/>
            <p:nvPr/>
          </p:nvSpPr>
          <p:spPr>
            <a:xfrm>
              <a:off x="3091911" y="5089490"/>
              <a:ext cx="5788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58B0E3"/>
                  </a:solidFill>
                  <a:effectLst/>
                  <a:uLnTx/>
                  <a:uFillTx/>
                  <a:latin typeface="Open Sans Light" panose="020B0306030504020204" pitchFamily="34" charset="0"/>
                  <a:ea typeface="+mn-ea"/>
                  <a:cs typeface="Open Sans Light" panose="020B0306030504020204" pitchFamily="34" charset="0"/>
                </a:rPr>
                <a:t>st</a:t>
              </a:r>
              <a:endPara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58B0E3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C3B19E6-31E9-4749-A3B0-45273C324D7D}"/>
              </a:ext>
            </a:extLst>
          </p:cNvPr>
          <p:cNvGrpSpPr/>
          <p:nvPr/>
        </p:nvGrpSpPr>
        <p:grpSpPr>
          <a:xfrm>
            <a:off x="7785578" y="5282930"/>
            <a:ext cx="804029" cy="861994"/>
            <a:chOff x="2866727" y="5089490"/>
            <a:chExt cx="804029" cy="861994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1AD902D-078A-42CA-9FB9-D55D0D8ADFEC}"/>
                </a:ext>
              </a:extLst>
            </p:cNvPr>
            <p:cNvSpPr txBox="1"/>
            <p:nvPr/>
          </p:nvSpPr>
          <p:spPr>
            <a:xfrm>
              <a:off x="2866727" y="5120487"/>
              <a:ext cx="4383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58B0E3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  <a:endPara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58B0E3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66CA10D-E3F2-46DF-B74F-D48383E0AC28}"/>
                </a:ext>
              </a:extLst>
            </p:cNvPr>
            <p:cNvSpPr txBox="1"/>
            <p:nvPr/>
          </p:nvSpPr>
          <p:spPr>
            <a:xfrm>
              <a:off x="3091911" y="5089490"/>
              <a:ext cx="57884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58B0E3"/>
                  </a:solidFill>
                  <a:effectLst/>
                  <a:uLnTx/>
                  <a:uFillTx/>
                  <a:latin typeface="Open Sans Light" panose="020B0306030504020204" pitchFamily="34" charset="0"/>
                  <a:ea typeface="+mn-ea"/>
                  <a:cs typeface="Open Sans Light" panose="020B0306030504020204" pitchFamily="34" charset="0"/>
                </a:rPr>
                <a:t>st</a:t>
              </a:r>
              <a:endPara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58B0E3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3EC54B3F-0EB5-4ABB-A494-D5FFADB0F7B5}"/>
              </a:ext>
            </a:extLst>
          </p:cNvPr>
          <p:cNvSpPr txBox="1"/>
          <p:nvPr/>
        </p:nvSpPr>
        <p:spPr>
          <a:xfrm>
            <a:off x="1412" y="4757042"/>
            <a:ext cx="12190588" cy="34875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Exclusive partner to Qualtrics   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  <a:sym typeface="Wingdings" panose="05000000000000000000" pitchFamily="2" charset="2"/>
              </a:rPr>
              <a:t>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         Largest service delivery partner in  North America      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  <a:sym typeface="Wingdings" panose="05000000000000000000" pitchFamily="2" charset="2"/>
              </a:rPr>
              <a:t>         2019 Partner of the Year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 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EE4A704B-D511-4D91-9727-815731894972}"/>
              </a:ext>
            </a:extLst>
          </p:cNvPr>
          <p:cNvCxnSpPr>
            <a:cxnSpLocks/>
          </p:cNvCxnSpPr>
          <p:nvPr/>
        </p:nvCxnSpPr>
        <p:spPr>
          <a:xfrm>
            <a:off x="4521548" y="3484790"/>
            <a:ext cx="0" cy="77724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90FC849-61CF-471F-B59C-72CB8CA4412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08722" y="467358"/>
            <a:ext cx="1743075" cy="379413"/>
            <a:chOff x="150" y="144"/>
            <a:chExt cx="1098" cy="239"/>
          </a:xfrm>
        </p:grpSpPr>
        <p:sp>
          <p:nvSpPr>
            <p:cNvPr id="91" name="AutoShape 3">
              <a:extLst>
                <a:ext uri="{FF2B5EF4-FFF2-40B4-BE49-F238E27FC236}">
                  <a16:creationId xmlns:a16="http://schemas.microsoft.com/office/drawing/2014/main" id="{78F04520-B4EB-44E6-9999-93A8CF49061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5">
              <a:extLst>
                <a:ext uri="{FF2B5EF4-FFF2-40B4-BE49-F238E27FC236}">
                  <a16:creationId xmlns:a16="http://schemas.microsoft.com/office/drawing/2014/main" id="{2CC59C59-D161-42B7-B13B-F79D84FA73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3" name="Freeform 6">
              <a:extLst>
                <a:ext uri="{FF2B5EF4-FFF2-40B4-BE49-F238E27FC236}">
                  <a16:creationId xmlns:a16="http://schemas.microsoft.com/office/drawing/2014/main" id="{CD6745A3-D27D-4F31-A336-B7687201C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" y="183"/>
              <a:ext cx="216" cy="165"/>
            </a:xfrm>
            <a:custGeom>
              <a:avLst/>
              <a:gdLst>
                <a:gd name="T0" fmla="*/ 65 w 216"/>
                <a:gd name="T1" fmla="*/ 114 h 165"/>
                <a:gd name="T2" fmla="*/ 108 w 216"/>
                <a:gd name="T3" fmla="*/ 0 h 165"/>
                <a:gd name="T4" fmla="*/ 152 w 216"/>
                <a:gd name="T5" fmla="*/ 114 h 165"/>
                <a:gd name="T6" fmla="*/ 195 w 216"/>
                <a:gd name="T7" fmla="*/ 3 h 165"/>
                <a:gd name="T8" fmla="*/ 216 w 216"/>
                <a:gd name="T9" fmla="*/ 3 h 165"/>
                <a:gd name="T10" fmla="*/ 152 w 216"/>
                <a:gd name="T11" fmla="*/ 165 h 165"/>
                <a:gd name="T12" fmla="*/ 108 w 216"/>
                <a:gd name="T13" fmla="*/ 51 h 165"/>
                <a:gd name="T14" fmla="*/ 65 w 216"/>
                <a:gd name="T15" fmla="*/ 165 h 165"/>
                <a:gd name="T16" fmla="*/ 0 w 216"/>
                <a:gd name="T17" fmla="*/ 3 h 165"/>
                <a:gd name="T18" fmla="*/ 22 w 216"/>
                <a:gd name="T19" fmla="*/ 3 h 165"/>
                <a:gd name="T20" fmla="*/ 65 w 216"/>
                <a:gd name="T21" fmla="*/ 11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165">
                  <a:moveTo>
                    <a:pt x="65" y="114"/>
                  </a:moveTo>
                  <a:lnTo>
                    <a:pt x="108" y="0"/>
                  </a:lnTo>
                  <a:lnTo>
                    <a:pt x="152" y="114"/>
                  </a:lnTo>
                  <a:lnTo>
                    <a:pt x="195" y="3"/>
                  </a:lnTo>
                  <a:lnTo>
                    <a:pt x="216" y="3"/>
                  </a:lnTo>
                  <a:lnTo>
                    <a:pt x="152" y="165"/>
                  </a:lnTo>
                  <a:lnTo>
                    <a:pt x="108" y="51"/>
                  </a:lnTo>
                  <a:lnTo>
                    <a:pt x="65" y="165"/>
                  </a:lnTo>
                  <a:lnTo>
                    <a:pt x="0" y="3"/>
                  </a:lnTo>
                  <a:lnTo>
                    <a:pt x="22" y="3"/>
                  </a:lnTo>
                  <a:lnTo>
                    <a:pt x="65" y="11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7">
              <a:extLst>
                <a:ext uri="{FF2B5EF4-FFF2-40B4-BE49-F238E27FC236}">
                  <a16:creationId xmlns:a16="http://schemas.microsoft.com/office/drawing/2014/main" id="{76F5553A-F3EB-4072-A29E-3F9C341516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" y="179"/>
              <a:ext cx="148" cy="162"/>
            </a:xfrm>
            <a:custGeom>
              <a:avLst/>
              <a:gdLst>
                <a:gd name="T0" fmla="*/ 38 w 148"/>
                <a:gd name="T1" fmla="*/ 124 h 162"/>
                <a:gd name="T2" fmla="*/ 21 w 148"/>
                <a:gd name="T3" fmla="*/ 162 h 162"/>
                <a:gd name="T4" fmla="*/ 0 w 148"/>
                <a:gd name="T5" fmla="*/ 162 h 162"/>
                <a:gd name="T6" fmla="*/ 74 w 148"/>
                <a:gd name="T7" fmla="*/ 0 h 162"/>
                <a:gd name="T8" fmla="*/ 148 w 148"/>
                <a:gd name="T9" fmla="*/ 162 h 162"/>
                <a:gd name="T10" fmla="*/ 127 w 148"/>
                <a:gd name="T11" fmla="*/ 162 h 162"/>
                <a:gd name="T12" fmla="*/ 109 w 148"/>
                <a:gd name="T13" fmla="*/ 124 h 162"/>
                <a:gd name="T14" fmla="*/ 38 w 148"/>
                <a:gd name="T15" fmla="*/ 124 h 162"/>
                <a:gd name="T16" fmla="*/ 74 w 148"/>
                <a:gd name="T17" fmla="*/ 42 h 162"/>
                <a:gd name="T18" fmla="*/ 47 w 148"/>
                <a:gd name="T19" fmla="*/ 106 h 162"/>
                <a:gd name="T20" fmla="*/ 102 w 148"/>
                <a:gd name="T21" fmla="*/ 106 h 162"/>
                <a:gd name="T22" fmla="*/ 74 w 148"/>
                <a:gd name="T23" fmla="*/ 4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8" h="162">
                  <a:moveTo>
                    <a:pt x="38" y="124"/>
                  </a:moveTo>
                  <a:lnTo>
                    <a:pt x="21" y="162"/>
                  </a:lnTo>
                  <a:lnTo>
                    <a:pt x="0" y="162"/>
                  </a:lnTo>
                  <a:lnTo>
                    <a:pt x="74" y="0"/>
                  </a:lnTo>
                  <a:lnTo>
                    <a:pt x="148" y="162"/>
                  </a:lnTo>
                  <a:lnTo>
                    <a:pt x="127" y="162"/>
                  </a:lnTo>
                  <a:lnTo>
                    <a:pt x="109" y="124"/>
                  </a:lnTo>
                  <a:lnTo>
                    <a:pt x="38" y="124"/>
                  </a:lnTo>
                  <a:close/>
                  <a:moveTo>
                    <a:pt x="74" y="42"/>
                  </a:moveTo>
                  <a:lnTo>
                    <a:pt x="47" y="106"/>
                  </a:lnTo>
                  <a:lnTo>
                    <a:pt x="102" y="106"/>
                  </a:lnTo>
                  <a:lnTo>
                    <a:pt x="74" y="4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75B97848-1ED5-4851-A32F-6061E5AE5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" y="186"/>
              <a:ext cx="67" cy="155"/>
            </a:xfrm>
            <a:custGeom>
              <a:avLst/>
              <a:gdLst>
                <a:gd name="T0" fmla="*/ 20 w 67"/>
                <a:gd name="T1" fmla="*/ 138 h 155"/>
                <a:gd name="T2" fmla="*/ 67 w 67"/>
                <a:gd name="T3" fmla="*/ 138 h 155"/>
                <a:gd name="T4" fmla="*/ 67 w 67"/>
                <a:gd name="T5" fmla="*/ 155 h 155"/>
                <a:gd name="T6" fmla="*/ 0 w 67"/>
                <a:gd name="T7" fmla="*/ 155 h 155"/>
                <a:gd name="T8" fmla="*/ 0 w 67"/>
                <a:gd name="T9" fmla="*/ 0 h 155"/>
                <a:gd name="T10" fmla="*/ 20 w 67"/>
                <a:gd name="T11" fmla="*/ 0 h 155"/>
                <a:gd name="T12" fmla="*/ 20 w 67"/>
                <a:gd name="T13" fmla="*/ 13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155">
                  <a:moveTo>
                    <a:pt x="20" y="138"/>
                  </a:moveTo>
                  <a:lnTo>
                    <a:pt x="67" y="138"/>
                  </a:lnTo>
                  <a:lnTo>
                    <a:pt x="67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1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">
              <a:extLst>
                <a:ext uri="{FF2B5EF4-FFF2-40B4-BE49-F238E27FC236}">
                  <a16:creationId xmlns:a16="http://schemas.microsoft.com/office/drawing/2014/main" id="{18BE6197-06AA-4CFE-952E-DEA974344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" y="186"/>
              <a:ext cx="112" cy="155"/>
            </a:xfrm>
            <a:custGeom>
              <a:avLst/>
              <a:gdLst>
                <a:gd name="T0" fmla="*/ 85 w 112"/>
                <a:gd name="T1" fmla="*/ 0 h 155"/>
                <a:gd name="T2" fmla="*/ 110 w 112"/>
                <a:gd name="T3" fmla="*/ 0 h 155"/>
                <a:gd name="T4" fmla="*/ 41 w 112"/>
                <a:gd name="T5" fmla="*/ 70 h 155"/>
                <a:gd name="T6" fmla="*/ 112 w 112"/>
                <a:gd name="T7" fmla="*/ 155 h 155"/>
                <a:gd name="T8" fmla="*/ 86 w 112"/>
                <a:gd name="T9" fmla="*/ 155 h 155"/>
                <a:gd name="T10" fmla="*/ 20 w 112"/>
                <a:gd name="T11" fmla="*/ 73 h 155"/>
                <a:gd name="T12" fmla="*/ 20 w 112"/>
                <a:gd name="T13" fmla="*/ 90 h 155"/>
                <a:gd name="T14" fmla="*/ 20 w 112"/>
                <a:gd name="T15" fmla="*/ 155 h 155"/>
                <a:gd name="T16" fmla="*/ 0 w 112"/>
                <a:gd name="T17" fmla="*/ 155 h 155"/>
                <a:gd name="T18" fmla="*/ 0 w 112"/>
                <a:gd name="T19" fmla="*/ 0 h 155"/>
                <a:gd name="T20" fmla="*/ 20 w 112"/>
                <a:gd name="T21" fmla="*/ 0 h 155"/>
                <a:gd name="T22" fmla="*/ 20 w 112"/>
                <a:gd name="T23" fmla="*/ 67 h 155"/>
                <a:gd name="T24" fmla="*/ 85 w 112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55">
                  <a:moveTo>
                    <a:pt x="85" y="0"/>
                  </a:moveTo>
                  <a:lnTo>
                    <a:pt x="110" y="0"/>
                  </a:lnTo>
                  <a:lnTo>
                    <a:pt x="41" y="70"/>
                  </a:lnTo>
                  <a:lnTo>
                    <a:pt x="112" y="155"/>
                  </a:lnTo>
                  <a:lnTo>
                    <a:pt x="86" y="155"/>
                  </a:lnTo>
                  <a:lnTo>
                    <a:pt x="20" y="73"/>
                  </a:lnTo>
                  <a:lnTo>
                    <a:pt x="20" y="90"/>
                  </a:lnTo>
                  <a:lnTo>
                    <a:pt x="20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67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10">
              <a:extLst>
                <a:ext uri="{FF2B5EF4-FFF2-40B4-BE49-F238E27FC236}">
                  <a16:creationId xmlns:a16="http://schemas.microsoft.com/office/drawing/2014/main" id="{8D9DE021-DCD9-485C-AAAE-3064EE646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" y="186"/>
              <a:ext cx="83" cy="155"/>
            </a:xfrm>
            <a:custGeom>
              <a:avLst/>
              <a:gdLst>
                <a:gd name="T0" fmla="*/ 0 w 83"/>
                <a:gd name="T1" fmla="*/ 0 h 155"/>
                <a:gd name="T2" fmla="*/ 83 w 83"/>
                <a:gd name="T3" fmla="*/ 0 h 155"/>
                <a:gd name="T4" fmla="*/ 83 w 83"/>
                <a:gd name="T5" fmla="*/ 17 h 155"/>
                <a:gd name="T6" fmla="*/ 19 w 83"/>
                <a:gd name="T7" fmla="*/ 17 h 155"/>
                <a:gd name="T8" fmla="*/ 19 w 83"/>
                <a:gd name="T9" fmla="*/ 61 h 155"/>
                <a:gd name="T10" fmla="*/ 81 w 83"/>
                <a:gd name="T11" fmla="*/ 61 h 155"/>
                <a:gd name="T12" fmla="*/ 81 w 83"/>
                <a:gd name="T13" fmla="*/ 79 h 155"/>
                <a:gd name="T14" fmla="*/ 19 w 83"/>
                <a:gd name="T15" fmla="*/ 79 h 155"/>
                <a:gd name="T16" fmla="*/ 19 w 83"/>
                <a:gd name="T17" fmla="*/ 138 h 155"/>
                <a:gd name="T18" fmla="*/ 83 w 83"/>
                <a:gd name="T19" fmla="*/ 138 h 155"/>
                <a:gd name="T20" fmla="*/ 83 w 83"/>
                <a:gd name="T21" fmla="*/ 155 h 155"/>
                <a:gd name="T22" fmla="*/ 0 w 83"/>
                <a:gd name="T23" fmla="*/ 155 h 155"/>
                <a:gd name="T24" fmla="*/ 0 w 83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155">
                  <a:moveTo>
                    <a:pt x="0" y="0"/>
                  </a:moveTo>
                  <a:lnTo>
                    <a:pt x="83" y="0"/>
                  </a:lnTo>
                  <a:lnTo>
                    <a:pt x="83" y="17"/>
                  </a:lnTo>
                  <a:lnTo>
                    <a:pt x="19" y="17"/>
                  </a:lnTo>
                  <a:lnTo>
                    <a:pt x="19" y="61"/>
                  </a:lnTo>
                  <a:lnTo>
                    <a:pt x="81" y="61"/>
                  </a:lnTo>
                  <a:lnTo>
                    <a:pt x="81" y="79"/>
                  </a:lnTo>
                  <a:lnTo>
                    <a:pt x="19" y="79"/>
                  </a:lnTo>
                  <a:lnTo>
                    <a:pt x="19" y="138"/>
                  </a:lnTo>
                  <a:lnTo>
                    <a:pt x="83" y="138"/>
                  </a:lnTo>
                  <a:lnTo>
                    <a:pt x="83" y="155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11">
              <a:extLst>
                <a:ext uri="{FF2B5EF4-FFF2-40B4-BE49-F238E27FC236}">
                  <a16:creationId xmlns:a16="http://schemas.microsoft.com/office/drawing/2014/main" id="{8AE5EF7D-ED37-44E4-A59D-2971B4AC20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3" y="186"/>
              <a:ext cx="96" cy="155"/>
            </a:xfrm>
            <a:custGeom>
              <a:avLst/>
              <a:gdLst>
                <a:gd name="T0" fmla="*/ 118 w 118"/>
                <a:gd name="T1" fmla="*/ 189 h 189"/>
                <a:gd name="T2" fmla="*/ 90 w 118"/>
                <a:gd name="T3" fmla="*/ 189 h 189"/>
                <a:gd name="T4" fmla="*/ 34 w 118"/>
                <a:gd name="T5" fmla="*/ 109 h 189"/>
                <a:gd name="T6" fmla="*/ 24 w 118"/>
                <a:gd name="T7" fmla="*/ 94 h 189"/>
                <a:gd name="T8" fmla="*/ 24 w 118"/>
                <a:gd name="T9" fmla="*/ 189 h 189"/>
                <a:gd name="T10" fmla="*/ 0 w 118"/>
                <a:gd name="T11" fmla="*/ 189 h 189"/>
                <a:gd name="T12" fmla="*/ 0 w 118"/>
                <a:gd name="T13" fmla="*/ 0 h 189"/>
                <a:gd name="T14" fmla="*/ 29 w 118"/>
                <a:gd name="T15" fmla="*/ 0 h 189"/>
                <a:gd name="T16" fmla="*/ 79 w 118"/>
                <a:gd name="T17" fmla="*/ 8 h 189"/>
                <a:gd name="T18" fmla="*/ 104 w 118"/>
                <a:gd name="T19" fmla="*/ 54 h 189"/>
                <a:gd name="T20" fmla="*/ 59 w 118"/>
                <a:gd name="T21" fmla="*/ 107 h 189"/>
                <a:gd name="T22" fmla="*/ 118 w 118"/>
                <a:gd name="T23" fmla="*/ 189 h 189"/>
                <a:gd name="T24" fmla="*/ 24 w 118"/>
                <a:gd name="T25" fmla="*/ 89 h 189"/>
                <a:gd name="T26" fmla="*/ 32 w 118"/>
                <a:gd name="T27" fmla="*/ 89 h 189"/>
                <a:gd name="T28" fmla="*/ 82 w 118"/>
                <a:gd name="T29" fmla="*/ 55 h 189"/>
                <a:gd name="T30" fmla="*/ 30 w 118"/>
                <a:gd name="T31" fmla="*/ 21 h 189"/>
                <a:gd name="T32" fmla="*/ 24 w 118"/>
                <a:gd name="T33" fmla="*/ 21 h 189"/>
                <a:gd name="T34" fmla="*/ 24 w 118"/>
                <a:gd name="T35" fmla="*/ 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189">
                  <a:moveTo>
                    <a:pt x="118" y="189"/>
                  </a:moveTo>
                  <a:cubicBezTo>
                    <a:pt x="90" y="189"/>
                    <a:pt x="90" y="189"/>
                    <a:pt x="90" y="189"/>
                  </a:cubicBezTo>
                  <a:cubicBezTo>
                    <a:pt x="34" y="109"/>
                    <a:pt x="34" y="109"/>
                    <a:pt x="34" y="109"/>
                  </a:cubicBezTo>
                  <a:cubicBezTo>
                    <a:pt x="24" y="94"/>
                    <a:pt x="24" y="94"/>
                    <a:pt x="24" y="94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6" y="0"/>
                    <a:pt x="64" y="0"/>
                    <a:pt x="79" y="8"/>
                  </a:cubicBezTo>
                  <a:cubicBezTo>
                    <a:pt x="95" y="18"/>
                    <a:pt x="104" y="35"/>
                    <a:pt x="104" y="54"/>
                  </a:cubicBezTo>
                  <a:cubicBezTo>
                    <a:pt x="104" y="81"/>
                    <a:pt x="86" y="103"/>
                    <a:pt x="59" y="107"/>
                  </a:cubicBezTo>
                  <a:lnTo>
                    <a:pt x="118" y="189"/>
                  </a:lnTo>
                  <a:close/>
                  <a:moveTo>
                    <a:pt x="24" y="89"/>
                  </a:moveTo>
                  <a:cubicBezTo>
                    <a:pt x="32" y="89"/>
                    <a:pt x="32" y="89"/>
                    <a:pt x="32" y="89"/>
                  </a:cubicBezTo>
                  <a:cubicBezTo>
                    <a:pt x="56" y="89"/>
                    <a:pt x="82" y="85"/>
                    <a:pt x="82" y="55"/>
                  </a:cubicBezTo>
                  <a:cubicBezTo>
                    <a:pt x="82" y="25"/>
                    <a:pt x="54" y="21"/>
                    <a:pt x="30" y="21"/>
                  </a:cubicBezTo>
                  <a:cubicBezTo>
                    <a:pt x="24" y="21"/>
                    <a:pt x="24" y="21"/>
                    <a:pt x="24" y="21"/>
                  </a:cubicBezTo>
                  <a:lnTo>
                    <a:pt x="24" y="8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6F962ABF-37DB-4FC6-94D7-077F3AEFD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22" y="1163603"/>
            <a:ext cx="5976150" cy="1022866"/>
          </a:xfrm>
        </p:spPr>
        <p:txBody>
          <a:bodyPr anchor="t"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20759E"/>
                </a:solidFill>
              </a:rPr>
              <a:t>Walker is a Qualtrics certified full-service Experience Management (XM) firm.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54341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D90F443-2EF9-4462-A846-803033832065}"/>
              </a:ext>
            </a:extLst>
          </p:cNvPr>
          <p:cNvSpPr/>
          <p:nvPr/>
        </p:nvSpPr>
        <p:spPr>
          <a:xfrm>
            <a:off x="303132" y="1632509"/>
            <a:ext cx="2743200" cy="4364691"/>
          </a:xfrm>
          <a:prstGeom prst="roundRect">
            <a:avLst>
              <a:gd name="adj" fmla="val 3643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5EDBF183-75DA-4872-9D60-0338CCA30241}"/>
              </a:ext>
            </a:extLst>
          </p:cNvPr>
          <p:cNvSpPr/>
          <p:nvPr/>
        </p:nvSpPr>
        <p:spPr>
          <a:xfrm>
            <a:off x="305637" y="1632509"/>
            <a:ext cx="2743200" cy="813834"/>
          </a:xfrm>
          <a:prstGeom prst="roundRect">
            <a:avLst>
              <a:gd name="adj" fmla="val 3643"/>
            </a:avLst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28CC18F-02A2-4644-A780-A5C18C043785}"/>
              </a:ext>
            </a:extLst>
          </p:cNvPr>
          <p:cNvSpPr/>
          <p:nvPr/>
        </p:nvSpPr>
        <p:spPr>
          <a:xfrm>
            <a:off x="3139977" y="1379597"/>
            <a:ext cx="5868445" cy="5112641"/>
          </a:xfrm>
          <a:prstGeom prst="roundRect">
            <a:avLst>
              <a:gd name="adj" fmla="val 1862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CA96980-D9E8-444B-8B29-F1C695D97D26}"/>
              </a:ext>
            </a:extLst>
          </p:cNvPr>
          <p:cNvSpPr/>
          <p:nvPr/>
        </p:nvSpPr>
        <p:spPr>
          <a:xfrm>
            <a:off x="3271186" y="1632509"/>
            <a:ext cx="2743200" cy="4364696"/>
          </a:xfrm>
          <a:prstGeom prst="roundRect">
            <a:avLst>
              <a:gd name="adj" fmla="val 3643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4836ABF-B5C1-452D-BBAA-3CC245E630FA}"/>
              </a:ext>
            </a:extLst>
          </p:cNvPr>
          <p:cNvSpPr/>
          <p:nvPr/>
        </p:nvSpPr>
        <p:spPr>
          <a:xfrm>
            <a:off x="6142418" y="1637303"/>
            <a:ext cx="2743200" cy="4364696"/>
          </a:xfrm>
          <a:prstGeom prst="roundRect">
            <a:avLst>
              <a:gd name="adj" fmla="val 3643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5BA32A0B-B945-4674-8240-1A15CCF23CAA}"/>
              </a:ext>
            </a:extLst>
          </p:cNvPr>
          <p:cNvSpPr/>
          <p:nvPr/>
        </p:nvSpPr>
        <p:spPr>
          <a:xfrm>
            <a:off x="9110472" y="1632509"/>
            <a:ext cx="2743200" cy="4364696"/>
          </a:xfrm>
          <a:prstGeom prst="roundRect">
            <a:avLst>
              <a:gd name="adj" fmla="val 3643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E59110-5D86-4788-866E-21E2074B0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Approaches tailored to client needs and maturity</a:t>
            </a:r>
          </a:p>
        </p:txBody>
      </p:sp>
      <p:cxnSp>
        <p:nvCxnSpPr>
          <p:cNvPr id="10" name="Google Shape;229;p8">
            <a:extLst>
              <a:ext uri="{FF2B5EF4-FFF2-40B4-BE49-F238E27FC236}">
                <a16:creationId xmlns:a16="http://schemas.microsoft.com/office/drawing/2014/main" id="{8B89D14B-6BB2-456F-9482-0C163EA48A4E}"/>
              </a:ext>
            </a:extLst>
          </p:cNvPr>
          <p:cNvCxnSpPr>
            <a:cxnSpLocks/>
          </p:cNvCxnSpPr>
          <p:nvPr/>
        </p:nvCxnSpPr>
        <p:spPr>
          <a:xfrm>
            <a:off x="303132" y="1120319"/>
            <a:ext cx="1155054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6F9D39D1-D4F6-4819-87DD-8BA3E8A51220}"/>
              </a:ext>
            </a:extLst>
          </p:cNvPr>
          <p:cNvSpPr/>
          <p:nvPr/>
        </p:nvSpPr>
        <p:spPr>
          <a:xfrm>
            <a:off x="4503795" y="6037026"/>
            <a:ext cx="3149215" cy="438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MOST POPULAR PACKAGES</a:t>
            </a:r>
          </a:p>
        </p:txBody>
      </p:sp>
      <p:cxnSp>
        <p:nvCxnSpPr>
          <p:cNvPr id="19" name="Google Shape;238;p8">
            <a:extLst>
              <a:ext uri="{FF2B5EF4-FFF2-40B4-BE49-F238E27FC236}">
                <a16:creationId xmlns:a16="http://schemas.microsoft.com/office/drawing/2014/main" id="{8F08159D-9E2F-4687-BBC8-0E80973B4048}"/>
              </a:ext>
            </a:extLst>
          </p:cNvPr>
          <p:cNvCxnSpPr>
            <a:cxnSpLocks/>
          </p:cNvCxnSpPr>
          <p:nvPr/>
        </p:nvCxnSpPr>
        <p:spPr>
          <a:xfrm>
            <a:off x="456177" y="3808324"/>
            <a:ext cx="2437943" cy="0"/>
          </a:xfrm>
          <a:prstGeom prst="straightConnector1">
            <a:avLst/>
          </a:prstGeom>
          <a:noFill/>
          <a:ln w="9525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8E373AC6-B2C0-4F01-9000-515558A01EB9}"/>
              </a:ext>
            </a:extLst>
          </p:cNvPr>
          <p:cNvSpPr/>
          <p:nvPr/>
        </p:nvSpPr>
        <p:spPr>
          <a:xfrm>
            <a:off x="482558" y="1716008"/>
            <a:ext cx="1924557" cy="438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n-US" sz="20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STANDARD</a:t>
            </a:r>
          </a:p>
        </p:txBody>
      </p:sp>
      <p:sp>
        <p:nvSpPr>
          <p:cNvPr id="17" name="Google Shape;236;p8">
            <a:extLst>
              <a:ext uri="{FF2B5EF4-FFF2-40B4-BE49-F238E27FC236}">
                <a16:creationId xmlns:a16="http://schemas.microsoft.com/office/drawing/2014/main" id="{5A0BD8B4-C078-4944-A1A3-83A98FC61673}"/>
              </a:ext>
            </a:extLst>
          </p:cNvPr>
          <p:cNvSpPr/>
          <p:nvPr/>
        </p:nvSpPr>
        <p:spPr>
          <a:xfrm>
            <a:off x="482558" y="2825394"/>
            <a:ext cx="2645768" cy="9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400" b="0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Support</a:t>
            </a:r>
            <a:r>
              <a:rPr lang="en" sz="1400" b="0" i="0" u="none" strike="noStrike" cap="none" dirty="0">
                <a:solidFill>
                  <a:srgbClr val="000000"/>
                </a:solidFill>
                <a:latin typeface="+mj-lt"/>
                <a:ea typeface="Arial"/>
                <a:cs typeface="Arial"/>
                <a:sym typeface="Arial"/>
              </a:rPr>
              <a:t> to get you up and running on Qualtrics technology</a:t>
            </a:r>
            <a:endParaRPr sz="1400" b="0" i="0" u="none" strike="noStrike" cap="none" dirty="0">
              <a:solidFill>
                <a:srgbClr val="00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42;p8">
            <a:extLst>
              <a:ext uri="{FF2B5EF4-FFF2-40B4-BE49-F238E27FC236}">
                <a16:creationId xmlns:a16="http://schemas.microsoft.com/office/drawing/2014/main" id="{32D0723B-181D-4226-A1EC-FA32508EF1C3}"/>
              </a:ext>
            </a:extLst>
          </p:cNvPr>
          <p:cNvSpPr/>
          <p:nvPr/>
        </p:nvSpPr>
        <p:spPr>
          <a:xfrm>
            <a:off x="482558" y="2533970"/>
            <a:ext cx="2733434" cy="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" sz="16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S</a:t>
            </a:r>
            <a:r>
              <a:rPr lang="en" sz="1600" b="0" i="0" u="none" strike="noStrike" cap="none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how me what to do</a:t>
            </a:r>
            <a:endParaRPr sz="1600" b="0" i="0" u="none" strike="noStrike" cap="none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br>
              <a:rPr lang="en" sz="1600" b="0" i="0" u="none" strike="noStrike" cap="none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</a:br>
            <a:endParaRPr sz="1600" b="0" i="0" u="none" strike="noStrike" cap="none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cxnSp>
        <p:nvCxnSpPr>
          <p:cNvPr id="37" name="Google Shape;238;p8">
            <a:extLst>
              <a:ext uri="{FF2B5EF4-FFF2-40B4-BE49-F238E27FC236}">
                <a16:creationId xmlns:a16="http://schemas.microsoft.com/office/drawing/2014/main" id="{4785A41B-5831-4801-8D15-204C74901359}"/>
              </a:ext>
            </a:extLst>
          </p:cNvPr>
          <p:cNvCxnSpPr>
            <a:cxnSpLocks/>
          </p:cNvCxnSpPr>
          <p:nvPr/>
        </p:nvCxnSpPr>
        <p:spPr>
          <a:xfrm>
            <a:off x="456177" y="2446343"/>
            <a:ext cx="2437943" cy="0"/>
          </a:xfrm>
          <a:prstGeom prst="straightConnector1">
            <a:avLst/>
          </a:prstGeom>
          <a:noFill/>
          <a:ln w="9525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236;p8">
            <a:extLst>
              <a:ext uri="{FF2B5EF4-FFF2-40B4-BE49-F238E27FC236}">
                <a16:creationId xmlns:a16="http://schemas.microsoft.com/office/drawing/2014/main" id="{38E1C966-479A-4D12-A667-0F6E95862323}"/>
              </a:ext>
            </a:extLst>
          </p:cNvPr>
          <p:cNvSpPr/>
          <p:nvPr/>
        </p:nvSpPr>
        <p:spPr>
          <a:xfrm>
            <a:off x="459332" y="4076004"/>
            <a:ext cx="2455791" cy="134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40000"/>
              <a:buFont typeface="Wingdings" panose="05000000000000000000" pitchFamily="2" charset="2"/>
              <a:buChar char="ü"/>
            </a:pPr>
            <a:r>
              <a:rPr lang="en-US" sz="12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+mj-lt"/>
                <a:ea typeface="Arial"/>
                <a:cs typeface="Arial"/>
                <a:sym typeface="Arial"/>
              </a:rPr>
              <a:t>Qualtrics Platform Training</a:t>
            </a:r>
          </a:p>
          <a:p>
            <a:pPr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40000"/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j-lt"/>
                <a:ea typeface="Arial"/>
                <a:cs typeface="Arial"/>
                <a:sym typeface="Arial"/>
              </a:rPr>
              <a:t>One Basic Use Case</a:t>
            </a:r>
          </a:p>
          <a:p>
            <a:pPr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40000"/>
              <a:buFont typeface="Wingdings" panose="05000000000000000000" pitchFamily="2" charset="2"/>
              <a:buChar char="ü"/>
            </a:pPr>
            <a:r>
              <a:rPr lang="en-US" sz="12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+mj-lt"/>
                <a:ea typeface="Arial"/>
                <a:cs typeface="Arial"/>
                <a:sym typeface="Arial"/>
              </a:rPr>
              <a:t>Client Builds</a:t>
            </a:r>
            <a:endParaRPr sz="1200" b="0" i="0" u="none" strike="noStrike" cap="none" dirty="0">
              <a:solidFill>
                <a:schemeClr val="bg1">
                  <a:lumMod val="50000"/>
                </a:schemeClr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8" name="Google Shape;227;p8">
            <a:extLst>
              <a:ext uri="{FF2B5EF4-FFF2-40B4-BE49-F238E27FC236}">
                <a16:creationId xmlns:a16="http://schemas.microsoft.com/office/drawing/2014/main" id="{9D44E251-4BE1-4407-B4DB-540802574031}"/>
              </a:ext>
            </a:extLst>
          </p:cNvPr>
          <p:cNvSpPr/>
          <p:nvPr/>
        </p:nvSpPr>
        <p:spPr>
          <a:xfrm>
            <a:off x="696907" y="965563"/>
            <a:ext cx="2988348" cy="3196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40" tIns="60925" rIns="9144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</a:pPr>
            <a:r>
              <a:rPr lang="en" sz="1200" b="0" i="0" u="none" strike="noStrike" cap="none" dirty="0">
                <a:solidFill>
                  <a:schemeClr val="accent3">
                    <a:lumMod val="75000"/>
                  </a:schemeClr>
                </a:solidFill>
                <a:latin typeface="+mj-lt"/>
                <a:ea typeface="Arial"/>
                <a:cs typeface="Arial"/>
                <a:sym typeface="Arial"/>
              </a:rPr>
              <a:t>Light-touch  -  Using in-house resources</a:t>
            </a:r>
            <a:endParaRPr sz="1200" b="0" i="0" u="none" strike="noStrike" cap="none" dirty="0">
              <a:solidFill>
                <a:schemeClr val="accent3">
                  <a:lumMod val="75000"/>
                </a:schemeClr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45" name="Google Shape;227;p8">
            <a:extLst>
              <a:ext uri="{FF2B5EF4-FFF2-40B4-BE49-F238E27FC236}">
                <a16:creationId xmlns:a16="http://schemas.microsoft.com/office/drawing/2014/main" id="{FB77605C-F7D0-4E59-9F72-A0D0E71286D3}"/>
              </a:ext>
            </a:extLst>
          </p:cNvPr>
          <p:cNvSpPr/>
          <p:nvPr/>
        </p:nvSpPr>
        <p:spPr>
          <a:xfrm>
            <a:off x="8555364" y="965563"/>
            <a:ext cx="2988348" cy="3196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40" tIns="60925" rIns="91440" bIns="609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33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accent3">
                    <a:lumMod val="75000"/>
                  </a:schemeClr>
                </a:solidFill>
                <a:latin typeface="+mj-lt"/>
                <a:ea typeface="Arial"/>
                <a:cs typeface="Arial"/>
                <a:sym typeface="Arial"/>
              </a:rPr>
              <a:t>High-touch</a:t>
            </a:r>
            <a:r>
              <a:rPr lang="en" sz="1200" b="0" i="0" u="none" strike="noStrike" cap="none" dirty="0">
                <a:solidFill>
                  <a:schemeClr val="accent3">
                    <a:lumMod val="75000"/>
                  </a:schemeClr>
                </a:solidFill>
                <a:latin typeface="+mj-lt"/>
                <a:ea typeface="Arial"/>
                <a:cs typeface="Arial"/>
                <a:sym typeface="Arial"/>
              </a:rPr>
              <a:t>  -  Using </a:t>
            </a:r>
            <a:r>
              <a:rPr lang="en-US" sz="1200" b="0" i="0" u="none" strike="noStrike" cap="none" dirty="0">
                <a:solidFill>
                  <a:schemeClr val="accent3">
                    <a:lumMod val="75000"/>
                  </a:schemeClr>
                </a:solidFill>
                <a:latin typeface="+mj-lt"/>
                <a:ea typeface="Arial"/>
                <a:cs typeface="Arial"/>
                <a:sym typeface="Arial"/>
              </a:rPr>
              <a:t>external</a:t>
            </a:r>
            <a:r>
              <a:rPr lang="en" sz="1200" b="0" i="0" u="none" strike="noStrike" cap="none" dirty="0">
                <a:solidFill>
                  <a:schemeClr val="accent3">
                    <a:lumMod val="75000"/>
                  </a:schemeClr>
                </a:solidFill>
                <a:latin typeface="+mj-lt"/>
                <a:ea typeface="Arial"/>
                <a:cs typeface="Arial"/>
                <a:sym typeface="Arial"/>
              </a:rPr>
              <a:t> resources</a:t>
            </a:r>
            <a:endParaRPr sz="1200" b="0" i="0" u="none" strike="noStrike" cap="none" dirty="0">
              <a:solidFill>
                <a:schemeClr val="accent3">
                  <a:lumMod val="75000"/>
                </a:schemeClr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cxnSp>
        <p:nvCxnSpPr>
          <p:cNvPr id="50" name="Google Shape;238;p8">
            <a:extLst>
              <a:ext uri="{FF2B5EF4-FFF2-40B4-BE49-F238E27FC236}">
                <a16:creationId xmlns:a16="http://schemas.microsoft.com/office/drawing/2014/main" id="{86562ED9-9F4C-4B4C-8284-7F70A1C1F24C}"/>
              </a:ext>
            </a:extLst>
          </p:cNvPr>
          <p:cNvCxnSpPr>
            <a:cxnSpLocks/>
          </p:cNvCxnSpPr>
          <p:nvPr/>
        </p:nvCxnSpPr>
        <p:spPr>
          <a:xfrm>
            <a:off x="3416772" y="3813329"/>
            <a:ext cx="2437943" cy="0"/>
          </a:xfrm>
          <a:prstGeom prst="straightConnector1">
            <a:avLst/>
          </a:prstGeom>
          <a:noFill/>
          <a:ln w="9525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" name="Google Shape;236;p8">
            <a:extLst>
              <a:ext uri="{FF2B5EF4-FFF2-40B4-BE49-F238E27FC236}">
                <a16:creationId xmlns:a16="http://schemas.microsoft.com/office/drawing/2014/main" id="{7A7505E1-38D1-43D2-958D-5FC10826D00F}"/>
              </a:ext>
            </a:extLst>
          </p:cNvPr>
          <p:cNvSpPr/>
          <p:nvPr/>
        </p:nvSpPr>
        <p:spPr>
          <a:xfrm>
            <a:off x="3443153" y="2830399"/>
            <a:ext cx="2411562" cy="9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925" rIns="121900" bIns="60925" anchor="t" anchorCtr="0">
            <a:noAutofit/>
          </a:bodyPr>
          <a:lstStyle/>
          <a:p>
            <a:pPr lvl="0">
              <a:lnSpc>
                <a:spcPct val="120000"/>
              </a:lnSpc>
              <a:buClr>
                <a:srgbClr val="000000"/>
              </a:buClr>
              <a:buSzPts val="1600"/>
            </a:pPr>
            <a:r>
              <a:rPr lang="en-US" sz="14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Delivery of XM programs that empower you to take action</a:t>
            </a:r>
            <a:endParaRPr lang="en-US" sz="140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53" name="Google Shape;242;p8">
            <a:extLst>
              <a:ext uri="{FF2B5EF4-FFF2-40B4-BE49-F238E27FC236}">
                <a16:creationId xmlns:a16="http://schemas.microsoft.com/office/drawing/2014/main" id="{7E878FA1-3A3D-42A5-AD81-2A80DDDB7A16}"/>
              </a:ext>
            </a:extLst>
          </p:cNvPr>
          <p:cNvSpPr/>
          <p:nvPr/>
        </p:nvSpPr>
        <p:spPr>
          <a:xfrm>
            <a:off x="3443153" y="2538975"/>
            <a:ext cx="2733434" cy="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Build it with me</a:t>
            </a:r>
            <a:endParaRPr sz="1600" b="0" i="0" u="none" strike="noStrike" cap="none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br>
              <a:rPr lang="en" sz="1600" b="0" i="0" u="none" strike="noStrike" cap="none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</a:br>
            <a:endParaRPr sz="1600" b="0" i="0" u="none" strike="noStrike" cap="none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56" name="Google Shape;236;p8">
            <a:extLst>
              <a:ext uri="{FF2B5EF4-FFF2-40B4-BE49-F238E27FC236}">
                <a16:creationId xmlns:a16="http://schemas.microsoft.com/office/drawing/2014/main" id="{313E10E9-B29B-48A1-B09F-DFED098F0FC2}"/>
              </a:ext>
            </a:extLst>
          </p:cNvPr>
          <p:cNvSpPr/>
          <p:nvPr/>
        </p:nvSpPr>
        <p:spPr>
          <a:xfrm>
            <a:off x="3419927" y="4076004"/>
            <a:ext cx="2455791" cy="14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40000"/>
              <a:buFont typeface="Wingdings" panose="05000000000000000000" pitchFamily="2" charset="2"/>
              <a:buChar char="ü"/>
            </a:pPr>
            <a:r>
              <a:rPr lang="en-US" sz="12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+mj-lt"/>
                <a:ea typeface="Arial"/>
                <a:cs typeface="Arial"/>
                <a:sym typeface="Arial"/>
              </a:rPr>
              <a:t>Qualtrics Platform Training</a:t>
            </a:r>
          </a:p>
          <a:p>
            <a:pPr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40000"/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j-lt"/>
                <a:ea typeface="Arial"/>
                <a:cs typeface="Arial"/>
                <a:sym typeface="Arial"/>
              </a:rPr>
              <a:t>Lite Advisory Support</a:t>
            </a:r>
          </a:p>
          <a:p>
            <a:pPr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40000"/>
              <a:buFont typeface="Wingdings" panose="05000000000000000000" pitchFamily="2" charset="2"/>
              <a:buChar char="ü"/>
            </a:pPr>
            <a:r>
              <a:rPr lang="en-US" sz="12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+mj-lt"/>
                <a:ea typeface="Arial"/>
                <a:cs typeface="Arial"/>
                <a:sym typeface="Arial"/>
              </a:rPr>
              <a:t>Walker Builds</a:t>
            </a:r>
          </a:p>
          <a:p>
            <a:pPr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40000"/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j-lt"/>
                <a:ea typeface="Arial"/>
                <a:cs typeface="Arial"/>
                <a:sym typeface="Arial"/>
              </a:rPr>
              <a:t>Lite Ongoing Support </a:t>
            </a:r>
            <a:endParaRPr sz="1200" b="0" i="0" u="none" strike="noStrike" cap="none" dirty="0">
              <a:solidFill>
                <a:schemeClr val="bg1">
                  <a:lumMod val="50000"/>
                </a:schemeClr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cxnSp>
        <p:nvCxnSpPr>
          <p:cNvPr id="58" name="Google Shape;238;p8">
            <a:extLst>
              <a:ext uri="{FF2B5EF4-FFF2-40B4-BE49-F238E27FC236}">
                <a16:creationId xmlns:a16="http://schemas.microsoft.com/office/drawing/2014/main" id="{9854DFA9-6056-4B81-8D52-85B972422E17}"/>
              </a:ext>
            </a:extLst>
          </p:cNvPr>
          <p:cNvCxnSpPr>
            <a:cxnSpLocks/>
          </p:cNvCxnSpPr>
          <p:nvPr/>
        </p:nvCxnSpPr>
        <p:spPr>
          <a:xfrm>
            <a:off x="6298869" y="4040819"/>
            <a:ext cx="2437943" cy="0"/>
          </a:xfrm>
          <a:prstGeom prst="straightConnector1">
            <a:avLst/>
          </a:prstGeom>
          <a:noFill/>
          <a:ln w="9525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" name="Google Shape;236;p8">
            <a:extLst>
              <a:ext uri="{FF2B5EF4-FFF2-40B4-BE49-F238E27FC236}">
                <a16:creationId xmlns:a16="http://schemas.microsoft.com/office/drawing/2014/main" id="{0E88C148-D86B-4596-AC7E-23455B793F2D}"/>
              </a:ext>
            </a:extLst>
          </p:cNvPr>
          <p:cNvSpPr/>
          <p:nvPr/>
        </p:nvSpPr>
        <p:spPr>
          <a:xfrm>
            <a:off x="6325250" y="2830399"/>
            <a:ext cx="2645768" cy="9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925" rIns="121900" bIns="60925" anchor="t" anchorCtr="0">
            <a:noAutofit/>
          </a:bodyPr>
          <a:lstStyle/>
          <a:p>
            <a:pPr lvl="0">
              <a:lnSpc>
                <a:spcPct val="120000"/>
              </a:lnSpc>
              <a:buClr>
                <a:srgbClr val="000000"/>
              </a:buClr>
              <a:buSzPts val="1600"/>
            </a:pPr>
            <a:r>
              <a:rPr lang="en-US" sz="14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Prescriptive consulting to reshape your </a:t>
            </a:r>
            <a:r>
              <a:rPr lang="en-US" sz="1400" dirty="0">
                <a:solidFill>
                  <a:prstClr val="black"/>
                </a:solidFill>
                <a:ea typeface="Arial"/>
                <a:cs typeface="Arial"/>
                <a:sym typeface="Arial"/>
              </a:rPr>
              <a:t>XM approach</a:t>
            </a:r>
            <a:r>
              <a:rPr lang="en-US" sz="140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, deliver high value insights, and drive ongoing value</a:t>
            </a:r>
            <a:endParaRPr lang="en-US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61" name="Google Shape;242;p8">
            <a:extLst>
              <a:ext uri="{FF2B5EF4-FFF2-40B4-BE49-F238E27FC236}">
                <a16:creationId xmlns:a16="http://schemas.microsoft.com/office/drawing/2014/main" id="{FA0AD487-B033-4582-BAAB-410DE959168A}"/>
              </a:ext>
            </a:extLst>
          </p:cNvPr>
          <p:cNvSpPr/>
          <p:nvPr/>
        </p:nvSpPr>
        <p:spPr>
          <a:xfrm>
            <a:off x="6325250" y="2538975"/>
            <a:ext cx="2733434" cy="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Build it for me</a:t>
            </a:r>
            <a:endParaRPr sz="1600" b="0" i="0" u="none" strike="noStrike" cap="none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br>
              <a:rPr lang="en" sz="1600" b="0" i="0" u="none" strike="noStrike" cap="none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</a:br>
            <a:endParaRPr sz="1600" b="0" i="0" u="none" strike="noStrike" cap="none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64" name="Google Shape;236;p8">
            <a:extLst>
              <a:ext uri="{FF2B5EF4-FFF2-40B4-BE49-F238E27FC236}">
                <a16:creationId xmlns:a16="http://schemas.microsoft.com/office/drawing/2014/main" id="{8109CB69-BAFD-4341-83F7-9B6F4BBAFD74}"/>
              </a:ext>
            </a:extLst>
          </p:cNvPr>
          <p:cNvSpPr/>
          <p:nvPr/>
        </p:nvSpPr>
        <p:spPr>
          <a:xfrm>
            <a:off x="6298869" y="4271400"/>
            <a:ext cx="2455791" cy="1363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indent="-228600">
              <a:lnSpc>
                <a:spcPct val="120000"/>
              </a:lnSpc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40000"/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ea typeface="Arial"/>
                <a:cs typeface="Arial"/>
                <a:sym typeface="Arial"/>
              </a:rPr>
              <a:t>Qualtrics Platform Training</a:t>
            </a:r>
          </a:p>
          <a:p>
            <a:pPr lvl="0" indent="-228600">
              <a:lnSpc>
                <a:spcPct val="120000"/>
              </a:lnSpc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40000"/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ea typeface="Arial"/>
                <a:cs typeface="Arial"/>
                <a:sym typeface="Arial"/>
              </a:rPr>
              <a:t>In-Depth Advisory Support</a:t>
            </a:r>
          </a:p>
          <a:p>
            <a:pPr lvl="0" indent="-228600">
              <a:lnSpc>
                <a:spcPct val="120000"/>
              </a:lnSpc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40000"/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ea typeface="Arial"/>
                <a:cs typeface="Arial"/>
                <a:sym typeface="Arial"/>
              </a:rPr>
              <a:t>Walker Builds</a:t>
            </a:r>
          </a:p>
          <a:p>
            <a:pPr lvl="0" indent="-228600">
              <a:lnSpc>
                <a:spcPct val="120000"/>
              </a:lnSpc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40000"/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ea typeface="Arial"/>
                <a:cs typeface="Arial"/>
                <a:sym typeface="Arial"/>
              </a:rPr>
              <a:t>Heavy Ongoing Support</a:t>
            </a:r>
          </a:p>
        </p:txBody>
      </p:sp>
      <p:cxnSp>
        <p:nvCxnSpPr>
          <p:cNvPr id="66" name="Google Shape;238;p8">
            <a:extLst>
              <a:ext uri="{FF2B5EF4-FFF2-40B4-BE49-F238E27FC236}">
                <a16:creationId xmlns:a16="http://schemas.microsoft.com/office/drawing/2014/main" id="{B63EAB2C-81B7-466F-9C73-F12C059AC2FA}"/>
              </a:ext>
            </a:extLst>
          </p:cNvPr>
          <p:cNvCxnSpPr>
            <a:cxnSpLocks/>
          </p:cNvCxnSpPr>
          <p:nvPr/>
        </p:nvCxnSpPr>
        <p:spPr>
          <a:xfrm>
            <a:off x="9269450" y="4040819"/>
            <a:ext cx="2437943" cy="0"/>
          </a:xfrm>
          <a:prstGeom prst="straightConnector1">
            <a:avLst/>
          </a:prstGeom>
          <a:noFill/>
          <a:ln w="9525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8" name="Google Shape;236;p8">
            <a:extLst>
              <a:ext uri="{FF2B5EF4-FFF2-40B4-BE49-F238E27FC236}">
                <a16:creationId xmlns:a16="http://schemas.microsoft.com/office/drawing/2014/main" id="{3350BF6F-171B-400F-9DB3-3EE875B5547A}"/>
              </a:ext>
            </a:extLst>
          </p:cNvPr>
          <p:cNvSpPr/>
          <p:nvPr/>
        </p:nvSpPr>
        <p:spPr>
          <a:xfrm>
            <a:off x="9295831" y="2830399"/>
            <a:ext cx="2645768" cy="9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925" rIns="121900" bIns="60925" anchor="t" anchorCtr="0">
            <a:noAutofit/>
          </a:bodyPr>
          <a:lstStyle/>
          <a:p>
            <a:pPr lvl="0">
              <a:lnSpc>
                <a:spcPct val="120000"/>
              </a:lnSpc>
              <a:buClr>
                <a:srgbClr val="000000"/>
              </a:buClr>
              <a:buSzPts val="1600"/>
            </a:pPr>
            <a:r>
              <a:rPr lang="en-US" sz="140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Dedicated experts to establish, innovate and operate XM programs across your organization</a:t>
            </a:r>
          </a:p>
        </p:txBody>
      </p:sp>
      <p:sp>
        <p:nvSpPr>
          <p:cNvPr id="69" name="Google Shape;242;p8">
            <a:extLst>
              <a:ext uri="{FF2B5EF4-FFF2-40B4-BE49-F238E27FC236}">
                <a16:creationId xmlns:a16="http://schemas.microsoft.com/office/drawing/2014/main" id="{4BCDDB1A-2ABA-4FBC-B682-8EA521D6BB80}"/>
              </a:ext>
            </a:extLst>
          </p:cNvPr>
          <p:cNvSpPr/>
          <p:nvPr/>
        </p:nvSpPr>
        <p:spPr>
          <a:xfrm>
            <a:off x="9295831" y="2538975"/>
            <a:ext cx="2733434" cy="5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925" rIns="121900" bIns="609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Run it with me</a:t>
            </a:r>
            <a:endParaRPr sz="1600" b="0" i="0" u="none" strike="noStrike" cap="none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br>
              <a:rPr lang="en" sz="1600" b="0" i="0" u="none" strike="noStrike" cap="none" dirty="0">
                <a:solidFill>
                  <a:schemeClr val="accent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</a:br>
            <a:endParaRPr sz="1600" b="0" i="0" u="none" strike="noStrike" cap="none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72" name="Google Shape;236;p8">
            <a:extLst>
              <a:ext uri="{FF2B5EF4-FFF2-40B4-BE49-F238E27FC236}">
                <a16:creationId xmlns:a16="http://schemas.microsoft.com/office/drawing/2014/main" id="{CE1D0E83-4FC6-4688-8D38-9FEF2E16FB1B}"/>
              </a:ext>
            </a:extLst>
          </p:cNvPr>
          <p:cNvSpPr/>
          <p:nvPr/>
        </p:nvSpPr>
        <p:spPr>
          <a:xfrm>
            <a:off x="9295831" y="4271400"/>
            <a:ext cx="2455791" cy="1285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indent="-228600">
              <a:lnSpc>
                <a:spcPct val="120000"/>
              </a:lnSpc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40000"/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ea typeface="Arial"/>
                <a:cs typeface="Arial"/>
                <a:sym typeface="Arial"/>
              </a:rPr>
              <a:t>Large, Complex Engagements </a:t>
            </a:r>
          </a:p>
          <a:p>
            <a:pPr lvl="0" indent="-228600">
              <a:lnSpc>
                <a:spcPct val="120000"/>
              </a:lnSpc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40000"/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ea typeface="Arial"/>
                <a:cs typeface="Arial"/>
                <a:sym typeface="Arial"/>
              </a:rPr>
              <a:t>Extensive Technology </a:t>
            </a:r>
            <a:br>
              <a:rPr lang="en-US" sz="1200" dirty="0">
                <a:solidFill>
                  <a:schemeClr val="bg1">
                    <a:lumMod val="50000"/>
                  </a:schemeClr>
                </a:solidFill>
                <a:ea typeface="Arial"/>
                <a:cs typeface="Arial"/>
                <a:sym typeface="Arial"/>
              </a:rPr>
            </a:br>
            <a:r>
              <a:rPr lang="en-US" sz="1200" dirty="0">
                <a:solidFill>
                  <a:schemeClr val="bg1">
                    <a:lumMod val="50000"/>
                  </a:schemeClr>
                </a:solidFill>
                <a:ea typeface="Arial"/>
                <a:cs typeface="Arial"/>
                <a:sym typeface="Arial"/>
              </a:rPr>
              <a:t>      Requirements</a:t>
            </a:r>
          </a:p>
          <a:p>
            <a:pPr lvl="0" indent="-228600">
              <a:lnSpc>
                <a:spcPct val="120000"/>
              </a:lnSpc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40000"/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bg1">
                    <a:lumMod val="50000"/>
                  </a:schemeClr>
                </a:solidFill>
                <a:ea typeface="Arial"/>
                <a:cs typeface="Arial"/>
                <a:sym typeface="Arial"/>
              </a:rPr>
              <a:t>Extensive Services Needed</a:t>
            </a:r>
          </a:p>
          <a:p>
            <a:pPr lvl="0">
              <a:lnSpc>
                <a:spcPct val="120000"/>
              </a:lnSpc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140000"/>
            </a:pPr>
            <a:endParaRPr lang="en-US" sz="1200" dirty="0">
              <a:solidFill>
                <a:schemeClr val="bg1">
                  <a:lumMod val="50000"/>
                </a:schemeClr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019B2DED-69F9-401F-B222-9FD363706D93}"/>
              </a:ext>
            </a:extLst>
          </p:cNvPr>
          <p:cNvSpPr/>
          <p:nvPr/>
        </p:nvSpPr>
        <p:spPr>
          <a:xfrm>
            <a:off x="3271186" y="1632508"/>
            <a:ext cx="2743200" cy="813834"/>
          </a:xfrm>
          <a:prstGeom prst="roundRect">
            <a:avLst>
              <a:gd name="adj" fmla="val 3643"/>
            </a:avLst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C349FB23-1647-4706-AFA8-F962BA728A1F}"/>
              </a:ext>
            </a:extLst>
          </p:cNvPr>
          <p:cNvSpPr/>
          <p:nvPr/>
        </p:nvSpPr>
        <p:spPr>
          <a:xfrm>
            <a:off x="6142418" y="1632508"/>
            <a:ext cx="2743200" cy="813834"/>
          </a:xfrm>
          <a:prstGeom prst="roundRect">
            <a:avLst>
              <a:gd name="adj" fmla="val 3643"/>
            </a:avLst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735CDCEB-C10F-4C55-8962-4C1D830117A4}"/>
              </a:ext>
            </a:extLst>
          </p:cNvPr>
          <p:cNvSpPr/>
          <p:nvPr/>
        </p:nvSpPr>
        <p:spPr>
          <a:xfrm>
            <a:off x="9110472" y="1632508"/>
            <a:ext cx="2743200" cy="813834"/>
          </a:xfrm>
          <a:prstGeom prst="roundRect">
            <a:avLst>
              <a:gd name="adj" fmla="val 3643"/>
            </a:avLst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CF8E347-0164-4698-A1D1-3A8823B95BE1}"/>
              </a:ext>
            </a:extLst>
          </p:cNvPr>
          <p:cNvSpPr/>
          <p:nvPr/>
        </p:nvSpPr>
        <p:spPr>
          <a:xfrm>
            <a:off x="3443153" y="1721013"/>
            <a:ext cx="1924557" cy="438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n-US" sz="20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GUIDED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B2FFE32-FE7C-4AA0-946E-59839DDF250A}"/>
              </a:ext>
            </a:extLst>
          </p:cNvPr>
          <p:cNvSpPr txBox="1"/>
          <p:nvPr/>
        </p:nvSpPr>
        <p:spPr>
          <a:xfrm>
            <a:off x="3443153" y="2070716"/>
            <a:ext cx="2151079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Starts at $20,000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5EAE4DC-9792-425C-85E2-BDF41F9159B2}"/>
              </a:ext>
            </a:extLst>
          </p:cNvPr>
          <p:cNvSpPr/>
          <p:nvPr/>
        </p:nvSpPr>
        <p:spPr>
          <a:xfrm>
            <a:off x="6325250" y="1721013"/>
            <a:ext cx="1924557" cy="438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n-US" sz="20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ADVANCED</a:t>
            </a:r>
            <a:endParaRPr lang="en-US" sz="1600" dirty="0">
              <a:solidFill>
                <a:schemeClr val="bg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9C223A7-17E9-428A-A9DC-CFE25DA27623}"/>
              </a:ext>
            </a:extLst>
          </p:cNvPr>
          <p:cNvSpPr txBox="1"/>
          <p:nvPr/>
        </p:nvSpPr>
        <p:spPr>
          <a:xfrm>
            <a:off x="6325250" y="2070716"/>
            <a:ext cx="2151079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Starts at $50,000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215E1D8-2F0B-40A2-A23D-D8A78152B916}"/>
              </a:ext>
            </a:extLst>
          </p:cNvPr>
          <p:cNvSpPr/>
          <p:nvPr/>
        </p:nvSpPr>
        <p:spPr>
          <a:xfrm>
            <a:off x="9295831" y="1721013"/>
            <a:ext cx="1924557" cy="438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r>
              <a:rPr lang="en-US" sz="20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MANAGED XM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370D6DD-A16C-4E22-8238-F5BC5B4171B9}"/>
              </a:ext>
            </a:extLst>
          </p:cNvPr>
          <p:cNvSpPr txBox="1"/>
          <p:nvPr/>
        </p:nvSpPr>
        <p:spPr>
          <a:xfrm>
            <a:off x="9295831" y="2070716"/>
            <a:ext cx="2151079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Starts at $100,000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D118D82-7BC1-446F-8CA1-8E7FC72E0E2B}"/>
              </a:ext>
            </a:extLst>
          </p:cNvPr>
          <p:cNvSpPr txBox="1"/>
          <p:nvPr/>
        </p:nvSpPr>
        <p:spPr>
          <a:xfrm>
            <a:off x="484296" y="2063092"/>
            <a:ext cx="2151079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Starts at $7,500</a:t>
            </a:r>
          </a:p>
        </p:txBody>
      </p:sp>
    </p:spTree>
    <p:extLst>
      <p:ext uri="{BB962C8B-B14F-4D97-AF65-F5344CB8AC3E}">
        <p14:creationId xmlns:p14="http://schemas.microsoft.com/office/powerpoint/2010/main" val="3530573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78027-33BB-4D27-8348-9CD95C92D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Walker’s End-to-End Services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2FACAC-C0C0-48AC-86B2-99AD92C93550}"/>
              </a:ext>
            </a:extLst>
          </p:cNvPr>
          <p:cNvSpPr txBox="1"/>
          <p:nvPr/>
        </p:nvSpPr>
        <p:spPr>
          <a:xfrm rot="16200000">
            <a:off x="-144387" y="5453558"/>
            <a:ext cx="12025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PROJECT BASED</a:t>
            </a: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C7FE5435-05B8-4AB0-BE45-BBE950E261C4}"/>
              </a:ext>
            </a:extLst>
          </p:cNvPr>
          <p:cNvGrpSpPr/>
          <p:nvPr/>
        </p:nvGrpSpPr>
        <p:grpSpPr>
          <a:xfrm>
            <a:off x="1292757" y="5377094"/>
            <a:ext cx="2941354" cy="718609"/>
            <a:chOff x="1549035" y="2633887"/>
            <a:chExt cx="2941354" cy="718609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2AC5742-DE1F-47DB-9391-F13A4082FEE1}"/>
                </a:ext>
              </a:extLst>
            </p:cNvPr>
            <p:cNvSpPr/>
            <p:nvPr/>
          </p:nvSpPr>
          <p:spPr>
            <a:xfrm>
              <a:off x="2565832" y="2653295"/>
              <a:ext cx="1924557" cy="6797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20759E"/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TECHNOLOGY SERVICES</a:t>
              </a:r>
            </a:p>
          </p:txBody>
        </p:sp>
        <p:grpSp>
          <p:nvGrpSpPr>
            <p:cNvPr id="48" name="Group 54">
              <a:extLst>
                <a:ext uri="{FF2B5EF4-FFF2-40B4-BE49-F238E27FC236}">
                  <a16:creationId xmlns:a16="http://schemas.microsoft.com/office/drawing/2014/main" id="{812B1D06-856A-4F6A-92A0-00547FFD2B3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549035" y="2633887"/>
              <a:ext cx="756218" cy="718609"/>
              <a:chOff x="1050" y="1700"/>
              <a:chExt cx="563" cy="535"/>
            </a:xfrm>
          </p:grpSpPr>
          <p:sp>
            <p:nvSpPr>
              <p:cNvPr id="49" name="AutoShape 53">
                <a:extLst>
                  <a:ext uri="{FF2B5EF4-FFF2-40B4-BE49-F238E27FC236}">
                    <a16:creationId xmlns:a16="http://schemas.microsoft.com/office/drawing/2014/main" id="{0BFA0F70-4674-483E-B799-915AC785F153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050" y="1700"/>
                <a:ext cx="563" cy="5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50" name="Freeform 55">
                <a:extLst>
                  <a:ext uri="{FF2B5EF4-FFF2-40B4-BE49-F238E27FC236}">
                    <a16:creationId xmlns:a16="http://schemas.microsoft.com/office/drawing/2014/main" id="{A2BE301A-8B78-4FD2-9EF5-37D373E7A1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71" y="1700"/>
                <a:ext cx="532" cy="470"/>
              </a:xfrm>
              <a:custGeom>
                <a:avLst/>
                <a:gdLst>
                  <a:gd name="T0" fmla="*/ 8 w 862"/>
                  <a:gd name="T1" fmla="*/ 345 h 761"/>
                  <a:gd name="T2" fmla="*/ 21 w 862"/>
                  <a:gd name="T3" fmla="*/ 337 h 761"/>
                  <a:gd name="T4" fmla="*/ 29 w 862"/>
                  <a:gd name="T5" fmla="*/ 350 h 761"/>
                  <a:gd name="T6" fmla="*/ 23 w 862"/>
                  <a:gd name="T7" fmla="*/ 390 h 761"/>
                  <a:gd name="T8" fmla="*/ 21 w 862"/>
                  <a:gd name="T9" fmla="*/ 431 h 761"/>
                  <a:gd name="T10" fmla="*/ 22 w 862"/>
                  <a:gd name="T11" fmla="*/ 466 h 761"/>
                  <a:gd name="T12" fmla="*/ 27 w 862"/>
                  <a:gd name="T13" fmla="*/ 501 h 761"/>
                  <a:gd name="T14" fmla="*/ 18 w 862"/>
                  <a:gd name="T15" fmla="*/ 513 h 761"/>
                  <a:gd name="T16" fmla="*/ 6 w 862"/>
                  <a:gd name="T17" fmla="*/ 504 h 761"/>
                  <a:gd name="T18" fmla="*/ 1 w 862"/>
                  <a:gd name="T19" fmla="*/ 468 h 761"/>
                  <a:gd name="T20" fmla="*/ 0 w 862"/>
                  <a:gd name="T21" fmla="*/ 431 h 761"/>
                  <a:gd name="T22" fmla="*/ 2 w 862"/>
                  <a:gd name="T23" fmla="*/ 388 h 761"/>
                  <a:gd name="T24" fmla="*/ 8 w 862"/>
                  <a:gd name="T25" fmla="*/ 345 h 761"/>
                  <a:gd name="T26" fmla="*/ 82 w 862"/>
                  <a:gd name="T27" fmla="*/ 684 h 761"/>
                  <a:gd name="T28" fmla="*/ 84 w 862"/>
                  <a:gd name="T29" fmla="*/ 669 h 761"/>
                  <a:gd name="T30" fmla="*/ 99 w 862"/>
                  <a:gd name="T31" fmla="*/ 671 h 761"/>
                  <a:gd name="T32" fmla="*/ 120 w 862"/>
                  <a:gd name="T33" fmla="*/ 699 h 761"/>
                  <a:gd name="T34" fmla="*/ 144 w 862"/>
                  <a:gd name="T35" fmla="*/ 724 h 761"/>
                  <a:gd name="T36" fmla="*/ 144 w 862"/>
                  <a:gd name="T37" fmla="*/ 739 h 761"/>
                  <a:gd name="T38" fmla="*/ 129 w 862"/>
                  <a:gd name="T39" fmla="*/ 739 h 761"/>
                  <a:gd name="T40" fmla="*/ 104 w 862"/>
                  <a:gd name="T41" fmla="*/ 712 h 761"/>
                  <a:gd name="T42" fmla="*/ 82 w 862"/>
                  <a:gd name="T43" fmla="*/ 684 h 761"/>
                  <a:gd name="T44" fmla="*/ 713 w 862"/>
                  <a:gd name="T45" fmla="*/ 758 h 761"/>
                  <a:gd name="T46" fmla="*/ 698 w 862"/>
                  <a:gd name="T47" fmla="*/ 756 h 761"/>
                  <a:gd name="T48" fmla="*/ 699 w 862"/>
                  <a:gd name="T49" fmla="*/ 741 h 761"/>
                  <a:gd name="T50" fmla="*/ 726 w 862"/>
                  <a:gd name="T51" fmla="*/ 716 h 761"/>
                  <a:gd name="T52" fmla="*/ 751 w 862"/>
                  <a:gd name="T53" fmla="*/ 688 h 761"/>
                  <a:gd name="T54" fmla="*/ 766 w 862"/>
                  <a:gd name="T55" fmla="*/ 686 h 761"/>
                  <a:gd name="T56" fmla="*/ 768 w 862"/>
                  <a:gd name="T57" fmla="*/ 701 h 761"/>
                  <a:gd name="T58" fmla="*/ 742 w 862"/>
                  <a:gd name="T59" fmla="*/ 730 h 761"/>
                  <a:gd name="T60" fmla="*/ 713 w 862"/>
                  <a:gd name="T61" fmla="*/ 758 h 761"/>
                  <a:gd name="T62" fmla="*/ 855 w 862"/>
                  <a:gd name="T63" fmla="*/ 510 h 761"/>
                  <a:gd name="T64" fmla="*/ 843 w 862"/>
                  <a:gd name="T65" fmla="*/ 519 h 761"/>
                  <a:gd name="T66" fmla="*/ 834 w 862"/>
                  <a:gd name="T67" fmla="*/ 507 h 761"/>
                  <a:gd name="T68" fmla="*/ 839 w 862"/>
                  <a:gd name="T69" fmla="*/ 469 h 761"/>
                  <a:gd name="T70" fmla="*/ 841 w 862"/>
                  <a:gd name="T71" fmla="*/ 431 h 761"/>
                  <a:gd name="T72" fmla="*/ 721 w 862"/>
                  <a:gd name="T73" fmla="*/ 141 h 761"/>
                  <a:gd name="T74" fmla="*/ 431 w 862"/>
                  <a:gd name="T75" fmla="*/ 21 h 761"/>
                  <a:gd name="T76" fmla="*/ 261 w 862"/>
                  <a:gd name="T77" fmla="*/ 58 h 761"/>
                  <a:gd name="T78" fmla="*/ 121 w 862"/>
                  <a:gd name="T79" fmla="*/ 163 h 761"/>
                  <a:gd name="T80" fmla="*/ 106 w 862"/>
                  <a:gd name="T81" fmla="*/ 164 h 761"/>
                  <a:gd name="T82" fmla="*/ 105 w 862"/>
                  <a:gd name="T83" fmla="*/ 149 h 761"/>
                  <a:gd name="T84" fmla="*/ 252 w 862"/>
                  <a:gd name="T85" fmla="*/ 39 h 761"/>
                  <a:gd name="T86" fmla="*/ 431 w 862"/>
                  <a:gd name="T87" fmla="*/ 0 h 761"/>
                  <a:gd name="T88" fmla="*/ 736 w 862"/>
                  <a:gd name="T89" fmla="*/ 126 h 761"/>
                  <a:gd name="T90" fmla="*/ 862 w 862"/>
                  <a:gd name="T91" fmla="*/ 431 h 761"/>
                  <a:gd name="T92" fmla="*/ 860 w 862"/>
                  <a:gd name="T93" fmla="*/ 471 h 761"/>
                  <a:gd name="T94" fmla="*/ 855 w 862"/>
                  <a:gd name="T95" fmla="*/ 51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862" h="761">
                    <a:moveTo>
                      <a:pt x="8" y="345"/>
                    </a:moveTo>
                    <a:cubicBezTo>
                      <a:pt x="9" y="340"/>
                      <a:pt x="15" y="336"/>
                      <a:pt x="21" y="337"/>
                    </a:cubicBezTo>
                    <a:cubicBezTo>
                      <a:pt x="27" y="338"/>
                      <a:pt x="30" y="344"/>
                      <a:pt x="29" y="350"/>
                    </a:cubicBezTo>
                    <a:cubicBezTo>
                      <a:pt x="26" y="363"/>
                      <a:pt x="24" y="376"/>
                      <a:pt x="23" y="390"/>
                    </a:cubicBezTo>
                    <a:cubicBezTo>
                      <a:pt x="22" y="403"/>
                      <a:pt x="21" y="417"/>
                      <a:pt x="21" y="431"/>
                    </a:cubicBezTo>
                    <a:cubicBezTo>
                      <a:pt x="21" y="443"/>
                      <a:pt x="21" y="455"/>
                      <a:pt x="22" y="466"/>
                    </a:cubicBezTo>
                    <a:cubicBezTo>
                      <a:pt x="23" y="478"/>
                      <a:pt x="25" y="489"/>
                      <a:pt x="27" y="501"/>
                    </a:cubicBezTo>
                    <a:cubicBezTo>
                      <a:pt x="28" y="506"/>
                      <a:pt x="24" y="512"/>
                      <a:pt x="18" y="513"/>
                    </a:cubicBezTo>
                    <a:cubicBezTo>
                      <a:pt x="12" y="514"/>
                      <a:pt x="7" y="510"/>
                      <a:pt x="6" y="504"/>
                    </a:cubicBezTo>
                    <a:cubicBezTo>
                      <a:pt x="4" y="492"/>
                      <a:pt x="2" y="480"/>
                      <a:pt x="1" y="468"/>
                    </a:cubicBezTo>
                    <a:cubicBezTo>
                      <a:pt x="0" y="456"/>
                      <a:pt x="0" y="444"/>
                      <a:pt x="0" y="431"/>
                    </a:cubicBezTo>
                    <a:cubicBezTo>
                      <a:pt x="0" y="417"/>
                      <a:pt x="0" y="402"/>
                      <a:pt x="2" y="388"/>
                    </a:cubicBezTo>
                    <a:cubicBezTo>
                      <a:pt x="3" y="374"/>
                      <a:pt x="6" y="359"/>
                      <a:pt x="8" y="345"/>
                    </a:cubicBezTo>
                    <a:close/>
                    <a:moveTo>
                      <a:pt x="82" y="684"/>
                    </a:moveTo>
                    <a:cubicBezTo>
                      <a:pt x="78" y="679"/>
                      <a:pt x="79" y="673"/>
                      <a:pt x="84" y="669"/>
                    </a:cubicBezTo>
                    <a:cubicBezTo>
                      <a:pt x="89" y="666"/>
                      <a:pt x="95" y="667"/>
                      <a:pt x="99" y="671"/>
                    </a:cubicBezTo>
                    <a:cubicBezTo>
                      <a:pt x="105" y="681"/>
                      <a:pt x="113" y="690"/>
                      <a:pt x="120" y="699"/>
                    </a:cubicBezTo>
                    <a:cubicBezTo>
                      <a:pt x="128" y="707"/>
                      <a:pt x="136" y="716"/>
                      <a:pt x="144" y="724"/>
                    </a:cubicBezTo>
                    <a:cubicBezTo>
                      <a:pt x="148" y="728"/>
                      <a:pt x="148" y="735"/>
                      <a:pt x="144" y="739"/>
                    </a:cubicBezTo>
                    <a:cubicBezTo>
                      <a:pt x="140" y="743"/>
                      <a:pt x="133" y="743"/>
                      <a:pt x="129" y="739"/>
                    </a:cubicBezTo>
                    <a:cubicBezTo>
                      <a:pt x="120" y="730"/>
                      <a:pt x="112" y="721"/>
                      <a:pt x="104" y="712"/>
                    </a:cubicBezTo>
                    <a:cubicBezTo>
                      <a:pt x="96" y="703"/>
                      <a:pt x="89" y="694"/>
                      <a:pt x="82" y="684"/>
                    </a:cubicBezTo>
                    <a:close/>
                    <a:moveTo>
                      <a:pt x="713" y="758"/>
                    </a:moveTo>
                    <a:cubicBezTo>
                      <a:pt x="709" y="761"/>
                      <a:pt x="702" y="761"/>
                      <a:pt x="698" y="756"/>
                    </a:cubicBezTo>
                    <a:cubicBezTo>
                      <a:pt x="694" y="752"/>
                      <a:pt x="695" y="745"/>
                      <a:pt x="699" y="741"/>
                    </a:cubicBezTo>
                    <a:cubicBezTo>
                      <a:pt x="708" y="733"/>
                      <a:pt x="718" y="725"/>
                      <a:pt x="726" y="716"/>
                    </a:cubicBezTo>
                    <a:cubicBezTo>
                      <a:pt x="735" y="707"/>
                      <a:pt x="743" y="697"/>
                      <a:pt x="751" y="688"/>
                    </a:cubicBezTo>
                    <a:cubicBezTo>
                      <a:pt x="755" y="683"/>
                      <a:pt x="761" y="682"/>
                      <a:pt x="766" y="686"/>
                    </a:cubicBezTo>
                    <a:cubicBezTo>
                      <a:pt x="770" y="690"/>
                      <a:pt x="771" y="696"/>
                      <a:pt x="768" y="701"/>
                    </a:cubicBezTo>
                    <a:cubicBezTo>
                      <a:pt x="759" y="711"/>
                      <a:pt x="751" y="721"/>
                      <a:pt x="742" y="730"/>
                    </a:cubicBezTo>
                    <a:cubicBezTo>
                      <a:pt x="732" y="740"/>
                      <a:pt x="723" y="749"/>
                      <a:pt x="713" y="758"/>
                    </a:cubicBezTo>
                    <a:close/>
                    <a:moveTo>
                      <a:pt x="855" y="510"/>
                    </a:moveTo>
                    <a:cubicBezTo>
                      <a:pt x="854" y="516"/>
                      <a:pt x="848" y="520"/>
                      <a:pt x="843" y="519"/>
                    </a:cubicBezTo>
                    <a:cubicBezTo>
                      <a:pt x="837" y="518"/>
                      <a:pt x="833" y="512"/>
                      <a:pt x="834" y="507"/>
                    </a:cubicBezTo>
                    <a:cubicBezTo>
                      <a:pt x="836" y="494"/>
                      <a:pt x="838" y="482"/>
                      <a:pt x="839" y="469"/>
                    </a:cubicBezTo>
                    <a:cubicBezTo>
                      <a:pt x="840" y="457"/>
                      <a:pt x="841" y="444"/>
                      <a:pt x="841" y="431"/>
                    </a:cubicBezTo>
                    <a:cubicBezTo>
                      <a:pt x="841" y="318"/>
                      <a:pt x="795" y="216"/>
                      <a:pt x="721" y="141"/>
                    </a:cubicBezTo>
                    <a:cubicBezTo>
                      <a:pt x="647" y="67"/>
                      <a:pt x="544" y="21"/>
                      <a:pt x="431" y="21"/>
                    </a:cubicBezTo>
                    <a:cubicBezTo>
                      <a:pt x="370" y="21"/>
                      <a:pt x="312" y="34"/>
                      <a:pt x="261" y="58"/>
                    </a:cubicBezTo>
                    <a:cubicBezTo>
                      <a:pt x="207" y="83"/>
                      <a:pt x="159" y="119"/>
                      <a:pt x="121" y="163"/>
                    </a:cubicBezTo>
                    <a:cubicBezTo>
                      <a:pt x="117" y="167"/>
                      <a:pt x="110" y="168"/>
                      <a:pt x="106" y="164"/>
                    </a:cubicBezTo>
                    <a:cubicBezTo>
                      <a:pt x="101" y="160"/>
                      <a:pt x="101" y="154"/>
                      <a:pt x="105" y="149"/>
                    </a:cubicBezTo>
                    <a:cubicBezTo>
                      <a:pt x="145" y="103"/>
                      <a:pt x="195" y="65"/>
                      <a:pt x="252" y="39"/>
                    </a:cubicBezTo>
                    <a:cubicBezTo>
                      <a:pt x="306" y="14"/>
                      <a:pt x="367" y="0"/>
                      <a:pt x="431" y="0"/>
                    </a:cubicBezTo>
                    <a:cubicBezTo>
                      <a:pt x="550" y="0"/>
                      <a:pt x="658" y="48"/>
                      <a:pt x="736" y="126"/>
                    </a:cubicBezTo>
                    <a:cubicBezTo>
                      <a:pt x="814" y="204"/>
                      <a:pt x="862" y="312"/>
                      <a:pt x="862" y="431"/>
                    </a:cubicBezTo>
                    <a:cubicBezTo>
                      <a:pt x="862" y="444"/>
                      <a:pt x="862" y="458"/>
                      <a:pt x="860" y="471"/>
                    </a:cubicBezTo>
                    <a:cubicBezTo>
                      <a:pt x="859" y="484"/>
                      <a:pt x="857" y="498"/>
                      <a:pt x="855" y="51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51" name="Freeform 56">
                <a:extLst>
                  <a:ext uri="{FF2B5EF4-FFF2-40B4-BE49-F238E27FC236}">
                    <a16:creationId xmlns:a16="http://schemas.microsoft.com/office/drawing/2014/main" id="{0C7BE6BE-DDCE-4577-98B5-50B32F410B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51" y="1801"/>
                <a:ext cx="452" cy="210"/>
              </a:xfrm>
              <a:custGeom>
                <a:avLst/>
                <a:gdLst>
                  <a:gd name="T0" fmla="*/ 659 w 732"/>
                  <a:gd name="T1" fmla="*/ 216 h 340"/>
                  <a:gd name="T2" fmla="*/ 623 w 732"/>
                  <a:gd name="T3" fmla="*/ 231 h 340"/>
                  <a:gd name="T4" fmla="*/ 608 w 732"/>
                  <a:gd name="T5" fmla="*/ 267 h 340"/>
                  <a:gd name="T6" fmla="*/ 623 w 732"/>
                  <a:gd name="T7" fmla="*/ 304 h 340"/>
                  <a:gd name="T8" fmla="*/ 659 w 732"/>
                  <a:gd name="T9" fmla="*/ 319 h 340"/>
                  <a:gd name="T10" fmla="*/ 696 w 732"/>
                  <a:gd name="T11" fmla="*/ 304 h 340"/>
                  <a:gd name="T12" fmla="*/ 711 w 732"/>
                  <a:gd name="T13" fmla="*/ 267 h 340"/>
                  <a:gd name="T14" fmla="*/ 696 w 732"/>
                  <a:gd name="T15" fmla="*/ 231 h 340"/>
                  <a:gd name="T16" fmla="*/ 659 w 732"/>
                  <a:gd name="T17" fmla="*/ 216 h 340"/>
                  <a:gd name="T18" fmla="*/ 73 w 732"/>
                  <a:gd name="T19" fmla="*/ 22 h 340"/>
                  <a:gd name="T20" fmla="*/ 36 w 732"/>
                  <a:gd name="T21" fmla="*/ 37 h 340"/>
                  <a:gd name="T22" fmla="*/ 21 w 732"/>
                  <a:gd name="T23" fmla="*/ 73 h 340"/>
                  <a:gd name="T24" fmla="*/ 36 w 732"/>
                  <a:gd name="T25" fmla="*/ 109 h 340"/>
                  <a:gd name="T26" fmla="*/ 73 w 732"/>
                  <a:gd name="T27" fmla="*/ 124 h 340"/>
                  <a:gd name="T28" fmla="*/ 109 w 732"/>
                  <a:gd name="T29" fmla="*/ 109 h 340"/>
                  <a:gd name="T30" fmla="*/ 124 w 732"/>
                  <a:gd name="T31" fmla="*/ 73 h 340"/>
                  <a:gd name="T32" fmla="*/ 109 w 732"/>
                  <a:gd name="T33" fmla="*/ 37 h 340"/>
                  <a:gd name="T34" fmla="*/ 73 w 732"/>
                  <a:gd name="T35" fmla="*/ 22 h 340"/>
                  <a:gd name="T36" fmla="*/ 21 w 732"/>
                  <a:gd name="T37" fmla="*/ 22 h 340"/>
                  <a:gd name="T38" fmla="*/ 73 w 732"/>
                  <a:gd name="T39" fmla="*/ 0 h 340"/>
                  <a:gd name="T40" fmla="*/ 124 w 732"/>
                  <a:gd name="T41" fmla="*/ 22 h 340"/>
                  <a:gd name="T42" fmla="*/ 145 w 732"/>
                  <a:gd name="T43" fmla="*/ 62 h 340"/>
                  <a:gd name="T44" fmla="*/ 278 w 732"/>
                  <a:gd name="T45" fmla="*/ 59 h 340"/>
                  <a:gd name="T46" fmla="*/ 326 w 732"/>
                  <a:gd name="T47" fmla="*/ 71 h 340"/>
                  <a:gd name="T48" fmla="*/ 360 w 732"/>
                  <a:gd name="T49" fmla="*/ 106 h 340"/>
                  <a:gd name="T50" fmla="*/ 437 w 732"/>
                  <a:gd name="T51" fmla="*/ 229 h 340"/>
                  <a:gd name="T52" fmla="*/ 458 w 732"/>
                  <a:gd name="T53" fmla="*/ 250 h 340"/>
                  <a:gd name="T54" fmla="*/ 484 w 732"/>
                  <a:gd name="T55" fmla="*/ 256 h 340"/>
                  <a:gd name="T56" fmla="*/ 587 w 732"/>
                  <a:gd name="T57" fmla="*/ 257 h 340"/>
                  <a:gd name="T58" fmla="*/ 608 w 732"/>
                  <a:gd name="T59" fmla="*/ 216 h 340"/>
                  <a:gd name="T60" fmla="*/ 659 w 732"/>
                  <a:gd name="T61" fmla="*/ 195 h 340"/>
                  <a:gd name="T62" fmla="*/ 711 w 732"/>
                  <a:gd name="T63" fmla="*/ 216 h 340"/>
                  <a:gd name="T64" fmla="*/ 732 w 732"/>
                  <a:gd name="T65" fmla="*/ 267 h 340"/>
                  <a:gd name="T66" fmla="*/ 711 w 732"/>
                  <a:gd name="T67" fmla="*/ 319 h 340"/>
                  <a:gd name="T68" fmla="*/ 659 w 732"/>
                  <a:gd name="T69" fmla="*/ 340 h 340"/>
                  <a:gd name="T70" fmla="*/ 608 w 732"/>
                  <a:gd name="T71" fmla="*/ 319 h 340"/>
                  <a:gd name="T72" fmla="*/ 587 w 732"/>
                  <a:gd name="T73" fmla="*/ 278 h 340"/>
                  <a:gd name="T74" fmla="*/ 484 w 732"/>
                  <a:gd name="T75" fmla="*/ 277 h 340"/>
                  <a:gd name="T76" fmla="*/ 448 w 732"/>
                  <a:gd name="T77" fmla="*/ 269 h 340"/>
                  <a:gd name="T78" fmla="*/ 419 w 732"/>
                  <a:gd name="T79" fmla="*/ 240 h 340"/>
                  <a:gd name="T80" fmla="*/ 341 w 732"/>
                  <a:gd name="T81" fmla="*/ 117 h 340"/>
                  <a:gd name="T82" fmla="*/ 315 w 732"/>
                  <a:gd name="T83" fmla="*/ 90 h 340"/>
                  <a:gd name="T84" fmla="*/ 279 w 732"/>
                  <a:gd name="T85" fmla="*/ 81 h 340"/>
                  <a:gd name="T86" fmla="*/ 145 w 732"/>
                  <a:gd name="T87" fmla="*/ 83 h 340"/>
                  <a:gd name="T88" fmla="*/ 124 w 732"/>
                  <a:gd name="T89" fmla="*/ 124 h 340"/>
                  <a:gd name="T90" fmla="*/ 73 w 732"/>
                  <a:gd name="T91" fmla="*/ 146 h 340"/>
                  <a:gd name="T92" fmla="*/ 21 w 732"/>
                  <a:gd name="T93" fmla="*/ 124 h 340"/>
                  <a:gd name="T94" fmla="*/ 0 w 732"/>
                  <a:gd name="T95" fmla="*/ 73 h 340"/>
                  <a:gd name="T96" fmla="*/ 21 w 732"/>
                  <a:gd name="T97" fmla="*/ 22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32" h="340">
                    <a:moveTo>
                      <a:pt x="659" y="216"/>
                    </a:moveTo>
                    <a:cubicBezTo>
                      <a:pt x="645" y="216"/>
                      <a:pt x="632" y="222"/>
                      <a:pt x="623" y="231"/>
                    </a:cubicBezTo>
                    <a:cubicBezTo>
                      <a:pt x="614" y="240"/>
                      <a:pt x="608" y="253"/>
                      <a:pt x="608" y="267"/>
                    </a:cubicBezTo>
                    <a:cubicBezTo>
                      <a:pt x="608" y="282"/>
                      <a:pt x="614" y="294"/>
                      <a:pt x="623" y="304"/>
                    </a:cubicBezTo>
                    <a:cubicBezTo>
                      <a:pt x="632" y="313"/>
                      <a:pt x="645" y="319"/>
                      <a:pt x="659" y="319"/>
                    </a:cubicBezTo>
                    <a:cubicBezTo>
                      <a:pt x="673" y="319"/>
                      <a:pt x="686" y="313"/>
                      <a:pt x="696" y="304"/>
                    </a:cubicBezTo>
                    <a:cubicBezTo>
                      <a:pt x="705" y="294"/>
                      <a:pt x="711" y="282"/>
                      <a:pt x="711" y="267"/>
                    </a:cubicBezTo>
                    <a:cubicBezTo>
                      <a:pt x="711" y="253"/>
                      <a:pt x="705" y="240"/>
                      <a:pt x="696" y="231"/>
                    </a:cubicBezTo>
                    <a:cubicBezTo>
                      <a:pt x="686" y="222"/>
                      <a:pt x="673" y="216"/>
                      <a:pt x="659" y="216"/>
                    </a:cubicBezTo>
                    <a:close/>
                    <a:moveTo>
                      <a:pt x="73" y="22"/>
                    </a:moveTo>
                    <a:cubicBezTo>
                      <a:pt x="59" y="22"/>
                      <a:pt x="46" y="27"/>
                      <a:pt x="36" y="37"/>
                    </a:cubicBezTo>
                    <a:cubicBezTo>
                      <a:pt x="27" y="46"/>
                      <a:pt x="21" y="59"/>
                      <a:pt x="21" y="73"/>
                    </a:cubicBezTo>
                    <a:cubicBezTo>
                      <a:pt x="21" y="87"/>
                      <a:pt x="27" y="100"/>
                      <a:pt x="36" y="109"/>
                    </a:cubicBezTo>
                    <a:cubicBezTo>
                      <a:pt x="46" y="119"/>
                      <a:pt x="59" y="124"/>
                      <a:pt x="73" y="124"/>
                    </a:cubicBezTo>
                    <a:cubicBezTo>
                      <a:pt x="87" y="124"/>
                      <a:pt x="100" y="119"/>
                      <a:pt x="109" y="109"/>
                    </a:cubicBezTo>
                    <a:cubicBezTo>
                      <a:pt x="118" y="100"/>
                      <a:pt x="124" y="87"/>
                      <a:pt x="124" y="73"/>
                    </a:cubicBezTo>
                    <a:cubicBezTo>
                      <a:pt x="124" y="59"/>
                      <a:pt x="118" y="46"/>
                      <a:pt x="109" y="37"/>
                    </a:cubicBezTo>
                    <a:cubicBezTo>
                      <a:pt x="100" y="27"/>
                      <a:pt x="87" y="22"/>
                      <a:pt x="73" y="22"/>
                    </a:cubicBezTo>
                    <a:close/>
                    <a:moveTo>
                      <a:pt x="21" y="22"/>
                    </a:moveTo>
                    <a:cubicBezTo>
                      <a:pt x="35" y="9"/>
                      <a:pt x="53" y="0"/>
                      <a:pt x="73" y="0"/>
                    </a:cubicBezTo>
                    <a:cubicBezTo>
                      <a:pt x="93" y="0"/>
                      <a:pt x="111" y="9"/>
                      <a:pt x="124" y="22"/>
                    </a:cubicBezTo>
                    <a:cubicBezTo>
                      <a:pt x="135" y="32"/>
                      <a:pt x="142" y="46"/>
                      <a:pt x="145" y="62"/>
                    </a:cubicBezTo>
                    <a:cubicBezTo>
                      <a:pt x="278" y="59"/>
                      <a:pt x="278" y="59"/>
                      <a:pt x="278" y="59"/>
                    </a:cubicBezTo>
                    <a:cubicBezTo>
                      <a:pt x="297" y="59"/>
                      <a:pt x="313" y="63"/>
                      <a:pt x="326" y="71"/>
                    </a:cubicBezTo>
                    <a:cubicBezTo>
                      <a:pt x="340" y="79"/>
                      <a:pt x="351" y="91"/>
                      <a:pt x="360" y="106"/>
                    </a:cubicBezTo>
                    <a:cubicBezTo>
                      <a:pt x="437" y="229"/>
                      <a:pt x="437" y="229"/>
                      <a:pt x="437" y="229"/>
                    </a:cubicBezTo>
                    <a:cubicBezTo>
                      <a:pt x="443" y="239"/>
                      <a:pt x="450" y="246"/>
                      <a:pt x="458" y="250"/>
                    </a:cubicBezTo>
                    <a:cubicBezTo>
                      <a:pt x="466" y="254"/>
                      <a:pt x="475" y="256"/>
                      <a:pt x="484" y="256"/>
                    </a:cubicBezTo>
                    <a:cubicBezTo>
                      <a:pt x="587" y="257"/>
                      <a:pt x="587" y="257"/>
                      <a:pt x="587" y="257"/>
                    </a:cubicBezTo>
                    <a:cubicBezTo>
                      <a:pt x="590" y="241"/>
                      <a:pt x="597" y="227"/>
                      <a:pt x="608" y="216"/>
                    </a:cubicBezTo>
                    <a:cubicBezTo>
                      <a:pt x="621" y="203"/>
                      <a:pt x="639" y="195"/>
                      <a:pt x="659" y="195"/>
                    </a:cubicBezTo>
                    <a:cubicBezTo>
                      <a:pt x="679" y="195"/>
                      <a:pt x="697" y="203"/>
                      <a:pt x="711" y="216"/>
                    </a:cubicBezTo>
                    <a:cubicBezTo>
                      <a:pt x="724" y="229"/>
                      <a:pt x="732" y="247"/>
                      <a:pt x="732" y="267"/>
                    </a:cubicBezTo>
                    <a:cubicBezTo>
                      <a:pt x="732" y="287"/>
                      <a:pt x="724" y="306"/>
                      <a:pt x="711" y="319"/>
                    </a:cubicBezTo>
                    <a:cubicBezTo>
                      <a:pt x="697" y="332"/>
                      <a:pt x="679" y="340"/>
                      <a:pt x="659" y="340"/>
                    </a:cubicBezTo>
                    <a:cubicBezTo>
                      <a:pt x="639" y="340"/>
                      <a:pt x="621" y="332"/>
                      <a:pt x="608" y="319"/>
                    </a:cubicBezTo>
                    <a:cubicBezTo>
                      <a:pt x="597" y="308"/>
                      <a:pt x="590" y="294"/>
                      <a:pt x="587" y="278"/>
                    </a:cubicBezTo>
                    <a:cubicBezTo>
                      <a:pt x="484" y="277"/>
                      <a:pt x="484" y="277"/>
                      <a:pt x="484" y="277"/>
                    </a:cubicBezTo>
                    <a:cubicBezTo>
                      <a:pt x="471" y="277"/>
                      <a:pt x="459" y="275"/>
                      <a:pt x="448" y="269"/>
                    </a:cubicBezTo>
                    <a:cubicBezTo>
                      <a:pt x="437" y="263"/>
                      <a:pt x="427" y="254"/>
                      <a:pt x="419" y="240"/>
                    </a:cubicBezTo>
                    <a:cubicBezTo>
                      <a:pt x="341" y="117"/>
                      <a:pt x="341" y="117"/>
                      <a:pt x="341" y="117"/>
                    </a:cubicBezTo>
                    <a:cubicBezTo>
                      <a:pt x="334" y="105"/>
                      <a:pt x="326" y="96"/>
                      <a:pt x="315" y="90"/>
                    </a:cubicBezTo>
                    <a:cubicBezTo>
                      <a:pt x="305" y="83"/>
                      <a:pt x="293" y="80"/>
                      <a:pt x="279" y="81"/>
                    </a:cubicBezTo>
                    <a:cubicBezTo>
                      <a:pt x="145" y="83"/>
                      <a:pt x="145" y="83"/>
                      <a:pt x="145" y="83"/>
                    </a:cubicBezTo>
                    <a:cubicBezTo>
                      <a:pt x="142" y="99"/>
                      <a:pt x="135" y="114"/>
                      <a:pt x="124" y="124"/>
                    </a:cubicBezTo>
                    <a:cubicBezTo>
                      <a:pt x="111" y="138"/>
                      <a:pt x="93" y="146"/>
                      <a:pt x="73" y="146"/>
                    </a:cubicBezTo>
                    <a:cubicBezTo>
                      <a:pt x="53" y="146"/>
                      <a:pt x="35" y="138"/>
                      <a:pt x="21" y="124"/>
                    </a:cubicBezTo>
                    <a:cubicBezTo>
                      <a:pt x="8" y="111"/>
                      <a:pt x="0" y="93"/>
                      <a:pt x="0" y="73"/>
                    </a:cubicBezTo>
                    <a:cubicBezTo>
                      <a:pt x="0" y="53"/>
                      <a:pt x="8" y="35"/>
                      <a:pt x="21" y="2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52" name="Freeform 57">
                <a:extLst>
                  <a:ext uri="{FF2B5EF4-FFF2-40B4-BE49-F238E27FC236}">
                    <a16:creationId xmlns:a16="http://schemas.microsoft.com/office/drawing/2014/main" id="{575B8D46-DD36-43FC-9659-17FB1E7285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71" y="1911"/>
                <a:ext cx="89" cy="90"/>
              </a:xfrm>
              <a:custGeom>
                <a:avLst/>
                <a:gdLst>
                  <a:gd name="T0" fmla="*/ 73 w 145"/>
                  <a:gd name="T1" fmla="*/ 21 h 145"/>
                  <a:gd name="T2" fmla="*/ 36 w 145"/>
                  <a:gd name="T3" fmla="*/ 36 h 145"/>
                  <a:gd name="T4" fmla="*/ 21 w 145"/>
                  <a:gd name="T5" fmla="*/ 73 h 145"/>
                  <a:gd name="T6" fmla="*/ 36 w 145"/>
                  <a:gd name="T7" fmla="*/ 109 h 145"/>
                  <a:gd name="T8" fmla="*/ 73 w 145"/>
                  <a:gd name="T9" fmla="*/ 124 h 145"/>
                  <a:gd name="T10" fmla="*/ 109 w 145"/>
                  <a:gd name="T11" fmla="*/ 109 h 145"/>
                  <a:gd name="T12" fmla="*/ 124 w 145"/>
                  <a:gd name="T13" fmla="*/ 73 h 145"/>
                  <a:gd name="T14" fmla="*/ 109 w 145"/>
                  <a:gd name="T15" fmla="*/ 36 h 145"/>
                  <a:gd name="T16" fmla="*/ 73 w 145"/>
                  <a:gd name="T17" fmla="*/ 21 h 145"/>
                  <a:gd name="T18" fmla="*/ 21 w 145"/>
                  <a:gd name="T19" fmla="*/ 21 h 145"/>
                  <a:gd name="T20" fmla="*/ 73 w 145"/>
                  <a:gd name="T21" fmla="*/ 0 h 145"/>
                  <a:gd name="T22" fmla="*/ 124 w 145"/>
                  <a:gd name="T23" fmla="*/ 21 h 145"/>
                  <a:gd name="T24" fmla="*/ 145 w 145"/>
                  <a:gd name="T25" fmla="*/ 73 h 145"/>
                  <a:gd name="T26" fmla="*/ 124 w 145"/>
                  <a:gd name="T27" fmla="*/ 124 h 145"/>
                  <a:gd name="T28" fmla="*/ 73 w 145"/>
                  <a:gd name="T29" fmla="*/ 145 h 145"/>
                  <a:gd name="T30" fmla="*/ 21 w 145"/>
                  <a:gd name="T31" fmla="*/ 124 h 145"/>
                  <a:gd name="T32" fmla="*/ 0 w 145"/>
                  <a:gd name="T33" fmla="*/ 73 h 145"/>
                  <a:gd name="T34" fmla="*/ 21 w 145"/>
                  <a:gd name="T35" fmla="*/ 21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5" h="145">
                    <a:moveTo>
                      <a:pt x="73" y="21"/>
                    </a:moveTo>
                    <a:cubicBezTo>
                      <a:pt x="59" y="21"/>
                      <a:pt x="46" y="27"/>
                      <a:pt x="36" y="36"/>
                    </a:cubicBezTo>
                    <a:cubicBezTo>
                      <a:pt x="27" y="46"/>
                      <a:pt x="21" y="59"/>
                      <a:pt x="21" y="73"/>
                    </a:cubicBezTo>
                    <a:cubicBezTo>
                      <a:pt x="21" y="87"/>
                      <a:pt x="27" y="100"/>
                      <a:pt x="36" y="109"/>
                    </a:cubicBezTo>
                    <a:cubicBezTo>
                      <a:pt x="46" y="118"/>
                      <a:pt x="59" y="124"/>
                      <a:pt x="73" y="124"/>
                    </a:cubicBezTo>
                    <a:cubicBezTo>
                      <a:pt x="87" y="124"/>
                      <a:pt x="100" y="118"/>
                      <a:pt x="109" y="109"/>
                    </a:cubicBezTo>
                    <a:cubicBezTo>
                      <a:pt x="118" y="100"/>
                      <a:pt x="124" y="87"/>
                      <a:pt x="124" y="73"/>
                    </a:cubicBezTo>
                    <a:cubicBezTo>
                      <a:pt x="124" y="59"/>
                      <a:pt x="118" y="46"/>
                      <a:pt x="109" y="36"/>
                    </a:cubicBezTo>
                    <a:cubicBezTo>
                      <a:pt x="100" y="27"/>
                      <a:pt x="87" y="21"/>
                      <a:pt x="73" y="21"/>
                    </a:cubicBezTo>
                    <a:close/>
                    <a:moveTo>
                      <a:pt x="21" y="21"/>
                    </a:moveTo>
                    <a:cubicBezTo>
                      <a:pt x="35" y="8"/>
                      <a:pt x="53" y="0"/>
                      <a:pt x="73" y="0"/>
                    </a:cubicBezTo>
                    <a:cubicBezTo>
                      <a:pt x="93" y="0"/>
                      <a:pt x="111" y="8"/>
                      <a:pt x="124" y="21"/>
                    </a:cubicBezTo>
                    <a:cubicBezTo>
                      <a:pt x="137" y="34"/>
                      <a:pt x="145" y="53"/>
                      <a:pt x="145" y="73"/>
                    </a:cubicBezTo>
                    <a:cubicBezTo>
                      <a:pt x="145" y="93"/>
                      <a:pt x="137" y="111"/>
                      <a:pt x="124" y="124"/>
                    </a:cubicBezTo>
                    <a:cubicBezTo>
                      <a:pt x="111" y="137"/>
                      <a:pt x="93" y="145"/>
                      <a:pt x="73" y="145"/>
                    </a:cubicBezTo>
                    <a:cubicBezTo>
                      <a:pt x="53" y="145"/>
                      <a:pt x="35" y="137"/>
                      <a:pt x="21" y="124"/>
                    </a:cubicBezTo>
                    <a:cubicBezTo>
                      <a:pt x="8" y="111"/>
                      <a:pt x="0" y="93"/>
                      <a:pt x="0" y="73"/>
                    </a:cubicBezTo>
                    <a:cubicBezTo>
                      <a:pt x="0" y="53"/>
                      <a:pt x="8" y="34"/>
                      <a:pt x="21" y="2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53" name="Freeform 58">
                <a:extLst>
                  <a:ext uri="{FF2B5EF4-FFF2-40B4-BE49-F238E27FC236}">
                    <a16:creationId xmlns:a16="http://schemas.microsoft.com/office/drawing/2014/main" id="{D06F4434-D7D5-4956-A56C-98A4C0684A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62" y="2033"/>
                <a:ext cx="451" cy="201"/>
              </a:xfrm>
              <a:custGeom>
                <a:avLst/>
                <a:gdLst>
                  <a:gd name="T0" fmla="*/ 72 w 731"/>
                  <a:gd name="T1" fmla="*/ 201 h 325"/>
                  <a:gd name="T2" fmla="*/ 36 w 731"/>
                  <a:gd name="T3" fmla="*/ 216 h 325"/>
                  <a:gd name="T4" fmla="*/ 21 w 731"/>
                  <a:gd name="T5" fmla="*/ 253 h 325"/>
                  <a:gd name="T6" fmla="*/ 36 w 731"/>
                  <a:gd name="T7" fmla="*/ 289 h 325"/>
                  <a:gd name="T8" fmla="*/ 72 w 731"/>
                  <a:gd name="T9" fmla="*/ 304 h 325"/>
                  <a:gd name="T10" fmla="*/ 109 w 731"/>
                  <a:gd name="T11" fmla="*/ 289 h 325"/>
                  <a:gd name="T12" fmla="*/ 124 w 731"/>
                  <a:gd name="T13" fmla="*/ 253 h 325"/>
                  <a:gd name="T14" fmla="*/ 109 w 731"/>
                  <a:gd name="T15" fmla="*/ 216 h 325"/>
                  <a:gd name="T16" fmla="*/ 72 w 731"/>
                  <a:gd name="T17" fmla="*/ 201 h 325"/>
                  <a:gd name="T18" fmla="*/ 144 w 731"/>
                  <a:gd name="T19" fmla="*/ 242 h 325"/>
                  <a:gd name="T20" fmla="*/ 253 w 731"/>
                  <a:gd name="T21" fmla="*/ 241 h 325"/>
                  <a:gd name="T22" fmla="*/ 280 w 731"/>
                  <a:gd name="T23" fmla="*/ 235 h 325"/>
                  <a:gd name="T24" fmla="*/ 301 w 731"/>
                  <a:gd name="T25" fmla="*/ 217 h 325"/>
                  <a:gd name="T26" fmla="*/ 383 w 731"/>
                  <a:gd name="T27" fmla="*/ 93 h 325"/>
                  <a:gd name="T28" fmla="*/ 406 w 731"/>
                  <a:gd name="T29" fmla="*/ 69 h 325"/>
                  <a:gd name="T30" fmla="*/ 434 w 731"/>
                  <a:gd name="T31" fmla="*/ 60 h 325"/>
                  <a:gd name="T32" fmla="*/ 587 w 731"/>
                  <a:gd name="T33" fmla="*/ 60 h 325"/>
                  <a:gd name="T34" fmla="*/ 607 w 731"/>
                  <a:gd name="T35" fmla="*/ 21 h 325"/>
                  <a:gd name="T36" fmla="*/ 658 w 731"/>
                  <a:gd name="T37" fmla="*/ 0 h 325"/>
                  <a:gd name="T38" fmla="*/ 710 w 731"/>
                  <a:gd name="T39" fmla="*/ 21 h 325"/>
                  <a:gd name="T40" fmla="*/ 731 w 731"/>
                  <a:gd name="T41" fmla="*/ 73 h 325"/>
                  <a:gd name="T42" fmla="*/ 710 w 731"/>
                  <a:gd name="T43" fmla="*/ 124 h 325"/>
                  <a:gd name="T44" fmla="*/ 658 w 731"/>
                  <a:gd name="T45" fmla="*/ 145 h 325"/>
                  <a:gd name="T46" fmla="*/ 607 w 731"/>
                  <a:gd name="T47" fmla="*/ 124 h 325"/>
                  <a:gd name="T48" fmla="*/ 586 w 731"/>
                  <a:gd name="T49" fmla="*/ 81 h 325"/>
                  <a:gd name="T50" fmla="*/ 434 w 731"/>
                  <a:gd name="T51" fmla="*/ 81 h 325"/>
                  <a:gd name="T52" fmla="*/ 418 w 731"/>
                  <a:gd name="T53" fmla="*/ 86 h 325"/>
                  <a:gd name="T54" fmla="*/ 400 w 731"/>
                  <a:gd name="T55" fmla="*/ 105 h 325"/>
                  <a:gd name="T56" fmla="*/ 319 w 731"/>
                  <a:gd name="T57" fmla="*/ 228 h 325"/>
                  <a:gd name="T58" fmla="*/ 290 w 731"/>
                  <a:gd name="T59" fmla="*/ 255 h 325"/>
                  <a:gd name="T60" fmla="*/ 254 w 731"/>
                  <a:gd name="T61" fmla="*/ 262 h 325"/>
                  <a:gd name="T62" fmla="*/ 144 w 731"/>
                  <a:gd name="T63" fmla="*/ 263 h 325"/>
                  <a:gd name="T64" fmla="*/ 124 w 731"/>
                  <a:gd name="T65" fmla="*/ 304 h 325"/>
                  <a:gd name="T66" fmla="*/ 72 w 731"/>
                  <a:gd name="T67" fmla="*/ 325 h 325"/>
                  <a:gd name="T68" fmla="*/ 21 w 731"/>
                  <a:gd name="T69" fmla="*/ 304 h 325"/>
                  <a:gd name="T70" fmla="*/ 0 w 731"/>
                  <a:gd name="T71" fmla="*/ 253 h 325"/>
                  <a:gd name="T72" fmla="*/ 21 w 731"/>
                  <a:gd name="T73" fmla="*/ 201 h 325"/>
                  <a:gd name="T74" fmla="*/ 72 w 731"/>
                  <a:gd name="T75" fmla="*/ 180 h 325"/>
                  <a:gd name="T76" fmla="*/ 124 w 731"/>
                  <a:gd name="T77" fmla="*/ 201 h 325"/>
                  <a:gd name="T78" fmla="*/ 144 w 731"/>
                  <a:gd name="T79" fmla="*/ 242 h 325"/>
                  <a:gd name="T80" fmla="*/ 658 w 731"/>
                  <a:gd name="T81" fmla="*/ 21 h 325"/>
                  <a:gd name="T82" fmla="*/ 622 w 731"/>
                  <a:gd name="T83" fmla="*/ 36 h 325"/>
                  <a:gd name="T84" fmla="*/ 607 w 731"/>
                  <a:gd name="T85" fmla="*/ 73 h 325"/>
                  <a:gd name="T86" fmla="*/ 622 w 731"/>
                  <a:gd name="T87" fmla="*/ 109 h 325"/>
                  <a:gd name="T88" fmla="*/ 658 w 731"/>
                  <a:gd name="T89" fmla="*/ 124 h 325"/>
                  <a:gd name="T90" fmla="*/ 695 w 731"/>
                  <a:gd name="T91" fmla="*/ 109 h 325"/>
                  <a:gd name="T92" fmla="*/ 710 w 731"/>
                  <a:gd name="T93" fmla="*/ 73 h 325"/>
                  <a:gd name="T94" fmla="*/ 695 w 731"/>
                  <a:gd name="T95" fmla="*/ 36 h 325"/>
                  <a:gd name="T96" fmla="*/ 658 w 731"/>
                  <a:gd name="T97" fmla="*/ 21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31" h="325">
                    <a:moveTo>
                      <a:pt x="72" y="201"/>
                    </a:moveTo>
                    <a:cubicBezTo>
                      <a:pt x="58" y="201"/>
                      <a:pt x="45" y="207"/>
                      <a:pt x="36" y="216"/>
                    </a:cubicBezTo>
                    <a:cubicBezTo>
                      <a:pt x="27" y="226"/>
                      <a:pt x="21" y="239"/>
                      <a:pt x="21" y="253"/>
                    </a:cubicBezTo>
                    <a:cubicBezTo>
                      <a:pt x="21" y="267"/>
                      <a:pt x="27" y="280"/>
                      <a:pt x="36" y="289"/>
                    </a:cubicBezTo>
                    <a:cubicBezTo>
                      <a:pt x="45" y="298"/>
                      <a:pt x="58" y="304"/>
                      <a:pt x="72" y="304"/>
                    </a:cubicBezTo>
                    <a:cubicBezTo>
                      <a:pt x="87" y="304"/>
                      <a:pt x="99" y="298"/>
                      <a:pt x="109" y="289"/>
                    </a:cubicBezTo>
                    <a:cubicBezTo>
                      <a:pt x="118" y="280"/>
                      <a:pt x="124" y="267"/>
                      <a:pt x="124" y="253"/>
                    </a:cubicBezTo>
                    <a:cubicBezTo>
                      <a:pt x="124" y="239"/>
                      <a:pt x="118" y="226"/>
                      <a:pt x="109" y="216"/>
                    </a:cubicBezTo>
                    <a:cubicBezTo>
                      <a:pt x="99" y="207"/>
                      <a:pt x="87" y="201"/>
                      <a:pt x="72" y="201"/>
                    </a:cubicBezTo>
                    <a:close/>
                    <a:moveTo>
                      <a:pt x="144" y="242"/>
                    </a:moveTo>
                    <a:cubicBezTo>
                      <a:pt x="253" y="241"/>
                      <a:pt x="253" y="241"/>
                      <a:pt x="253" y="241"/>
                    </a:cubicBezTo>
                    <a:cubicBezTo>
                      <a:pt x="263" y="241"/>
                      <a:pt x="272" y="239"/>
                      <a:pt x="280" y="235"/>
                    </a:cubicBezTo>
                    <a:cubicBezTo>
                      <a:pt x="288" y="232"/>
                      <a:pt x="295" y="226"/>
                      <a:pt x="301" y="217"/>
                    </a:cubicBezTo>
                    <a:cubicBezTo>
                      <a:pt x="383" y="93"/>
                      <a:pt x="383" y="93"/>
                      <a:pt x="383" y="93"/>
                    </a:cubicBezTo>
                    <a:cubicBezTo>
                      <a:pt x="389" y="83"/>
                      <a:pt x="397" y="74"/>
                      <a:pt x="406" y="69"/>
                    </a:cubicBezTo>
                    <a:cubicBezTo>
                      <a:pt x="414" y="63"/>
                      <a:pt x="424" y="60"/>
                      <a:pt x="434" y="60"/>
                    </a:cubicBezTo>
                    <a:cubicBezTo>
                      <a:pt x="587" y="60"/>
                      <a:pt x="587" y="60"/>
                      <a:pt x="587" y="60"/>
                    </a:cubicBezTo>
                    <a:cubicBezTo>
                      <a:pt x="590" y="45"/>
                      <a:pt x="597" y="32"/>
                      <a:pt x="607" y="21"/>
                    </a:cubicBezTo>
                    <a:cubicBezTo>
                      <a:pt x="620" y="8"/>
                      <a:pt x="638" y="0"/>
                      <a:pt x="658" y="0"/>
                    </a:cubicBezTo>
                    <a:cubicBezTo>
                      <a:pt x="679" y="0"/>
                      <a:pt x="697" y="8"/>
                      <a:pt x="710" y="21"/>
                    </a:cubicBezTo>
                    <a:cubicBezTo>
                      <a:pt x="723" y="35"/>
                      <a:pt x="731" y="53"/>
                      <a:pt x="731" y="73"/>
                    </a:cubicBezTo>
                    <a:cubicBezTo>
                      <a:pt x="731" y="93"/>
                      <a:pt x="723" y="111"/>
                      <a:pt x="710" y="124"/>
                    </a:cubicBezTo>
                    <a:cubicBezTo>
                      <a:pt x="697" y="137"/>
                      <a:pt x="679" y="145"/>
                      <a:pt x="658" y="145"/>
                    </a:cubicBezTo>
                    <a:cubicBezTo>
                      <a:pt x="638" y="145"/>
                      <a:pt x="620" y="137"/>
                      <a:pt x="607" y="124"/>
                    </a:cubicBezTo>
                    <a:cubicBezTo>
                      <a:pt x="596" y="113"/>
                      <a:pt x="588" y="98"/>
                      <a:pt x="586" y="81"/>
                    </a:cubicBezTo>
                    <a:cubicBezTo>
                      <a:pt x="434" y="81"/>
                      <a:pt x="434" y="81"/>
                      <a:pt x="434" y="81"/>
                    </a:cubicBezTo>
                    <a:cubicBezTo>
                      <a:pt x="428" y="81"/>
                      <a:pt x="423" y="83"/>
                      <a:pt x="418" y="86"/>
                    </a:cubicBezTo>
                    <a:cubicBezTo>
                      <a:pt x="411" y="90"/>
                      <a:pt x="406" y="97"/>
                      <a:pt x="400" y="105"/>
                    </a:cubicBezTo>
                    <a:cubicBezTo>
                      <a:pt x="319" y="228"/>
                      <a:pt x="319" y="228"/>
                      <a:pt x="319" y="228"/>
                    </a:cubicBezTo>
                    <a:cubicBezTo>
                      <a:pt x="311" y="241"/>
                      <a:pt x="301" y="249"/>
                      <a:pt x="290" y="255"/>
                    </a:cubicBezTo>
                    <a:cubicBezTo>
                      <a:pt x="278" y="260"/>
                      <a:pt x="266" y="262"/>
                      <a:pt x="254" y="262"/>
                    </a:cubicBezTo>
                    <a:cubicBezTo>
                      <a:pt x="144" y="263"/>
                      <a:pt x="144" y="263"/>
                      <a:pt x="144" y="263"/>
                    </a:cubicBezTo>
                    <a:cubicBezTo>
                      <a:pt x="142" y="279"/>
                      <a:pt x="134" y="293"/>
                      <a:pt x="124" y="304"/>
                    </a:cubicBezTo>
                    <a:cubicBezTo>
                      <a:pt x="111" y="317"/>
                      <a:pt x="92" y="325"/>
                      <a:pt x="72" y="325"/>
                    </a:cubicBezTo>
                    <a:cubicBezTo>
                      <a:pt x="52" y="325"/>
                      <a:pt x="34" y="317"/>
                      <a:pt x="21" y="304"/>
                    </a:cubicBezTo>
                    <a:cubicBezTo>
                      <a:pt x="8" y="291"/>
                      <a:pt x="0" y="273"/>
                      <a:pt x="0" y="253"/>
                    </a:cubicBezTo>
                    <a:cubicBezTo>
                      <a:pt x="0" y="233"/>
                      <a:pt x="8" y="215"/>
                      <a:pt x="21" y="201"/>
                    </a:cubicBezTo>
                    <a:cubicBezTo>
                      <a:pt x="34" y="188"/>
                      <a:pt x="52" y="180"/>
                      <a:pt x="72" y="180"/>
                    </a:cubicBezTo>
                    <a:cubicBezTo>
                      <a:pt x="92" y="180"/>
                      <a:pt x="111" y="188"/>
                      <a:pt x="124" y="201"/>
                    </a:cubicBezTo>
                    <a:cubicBezTo>
                      <a:pt x="134" y="212"/>
                      <a:pt x="142" y="226"/>
                      <a:pt x="144" y="242"/>
                    </a:cubicBezTo>
                    <a:close/>
                    <a:moveTo>
                      <a:pt x="658" y="21"/>
                    </a:moveTo>
                    <a:cubicBezTo>
                      <a:pt x="644" y="21"/>
                      <a:pt x="631" y="27"/>
                      <a:pt x="622" y="36"/>
                    </a:cubicBezTo>
                    <a:cubicBezTo>
                      <a:pt x="613" y="46"/>
                      <a:pt x="607" y="59"/>
                      <a:pt x="607" y="73"/>
                    </a:cubicBezTo>
                    <a:cubicBezTo>
                      <a:pt x="607" y="87"/>
                      <a:pt x="613" y="100"/>
                      <a:pt x="622" y="109"/>
                    </a:cubicBezTo>
                    <a:cubicBezTo>
                      <a:pt x="631" y="118"/>
                      <a:pt x="644" y="124"/>
                      <a:pt x="658" y="124"/>
                    </a:cubicBezTo>
                    <a:cubicBezTo>
                      <a:pt x="673" y="124"/>
                      <a:pt x="686" y="118"/>
                      <a:pt x="695" y="109"/>
                    </a:cubicBezTo>
                    <a:cubicBezTo>
                      <a:pt x="704" y="100"/>
                      <a:pt x="710" y="87"/>
                      <a:pt x="710" y="73"/>
                    </a:cubicBezTo>
                    <a:cubicBezTo>
                      <a:pt x="710" y="59"/>
                      <a:pt x="704" y="46"/>
                      <a:pt x="695" y="36"/>
                    </a:cubicBezTo>
                    <a:cubicBezTo>
                      <a:pt x="686" y="27"/>
                      <a:pt x="673" y="21"/>
                      <a:pt x="658" y="2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54" name="Freeform 59">
                <a:extLst>
                  <a:ext uri="{FF2B5EF4-FFF2-40B4-BE49-F238E27FC236}">
                    <a16:creationId xmlns:a16="http://schemas.microsoft.com/office/drawing/2014/main" id="{7EC03FA7-B25E-47FF-BEA6-5B25403EEC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51" y="2023"/>
                <a:ext cx="303" cy="90"/>
              </a:xfrm>
              <a:custGeom>
                <a:avLst/>
                <a:gdLst>
                  <a:gd name="T0" fmla="*/ 419 w 492"/>
                  <a:gd name="T1" fmla="*/ 22 h 146"/>
                  <a:gd name="T2" fmla="*/ 383 w 492"/>
                  <a:gd name="T3" fmla="*/ 37 h 146"/>
                  <a:gd name="T4" fmla="*/ 368 w 492"/>
                  <a:gd name="T5" fmla="*/ 73 h 146"/>
                  <a:gd name="T6" fmla="*/ 383 w 492"/>
                  <a:gd name="T7" fmla="*/ 109 h 146"/>
                  <a:gd name="T8" fmla="*/ 419 w 492"/>
                  <a:gd name="T9" fmla="*/ 124 h 146"/>
                  <a:gd name="T10" fmla="*/ 455 w 492"/>
                  <a:gd name="T11" fmla="*/ 109 h 146"/>
                  <a:gd name="T12" fmla="*/ 470 w 492"/>
                  <a:gd name="T13" fmla="*/ 73 h 146"/>
                  <a:gd name="T14" fmla="*/ 455 w 492"/>
                  <a:gd name="T15" fmla="*/ 37 h 146"/>
                  <a:gd name="T16" fmla="*/ 419 w 492"/>
                  <a:gd name="T17" fmla="*/ 22 h 146"/>
                  <a:gd name="T18" fmla="*/ 73 w 492"/>
                  <a:gd name="T19" fmla="*/ 22 h 146"/>
                  <a:gd name="T20" fmla="*/ 36 w 492"/>
                  <a:gd name="T21" fmla="*/ 37 h 146"/>
                  <a:gd name="T22" fmla="*/ 21 w 492"/>
                  <a:gd name="T23" fmla="*/ 73 h 146"/>
                  <a:gd name="T24" fmla="*/ 36 w 492"/>
                  <a:gd name="T25" fmla="*/ 109 h 146"/>
                  <a:gd name="T26" fmla="*/ 73 w 492"/>
                  <a:gd name="T27" fmla="*/ 124 h 146"/>
                  <a:gd name="T28" fmla="*/ 109 w 492"/>
                  <a:gd name="T29" fmla="*/ 109 h 146"/>
                  <a:gd name="T30" fmla="*/ 124 w 492"/>
                  <a:gd name="T31" fmla="*/ 73 h 146"/>
                  <a:gd name="T32" fmla="*/ 109 w 492"/>
                  <a:gd name="T33" fmla="*/ 37 h 146"/>
                  <a:gd name="T34" fmla="*/ 73 w 492"/>
                  <a:gd name="T35" fmla="*/ 22 h 146"/>
                  <a:gd name="T36" fmla="*/ 21 w 492"/>
                  <a:gd name="T37" fmla="*/ 22 h 146"/>
                  <a:gd name="T38" fmla="*/ 73 w 492"/>
                  <a:gd name="T39" fmla="*/ 0 h 146"/>
                  <a:gd name="T40" fmla="*/ 124 w 492"/>
                  <a:gd name="T41" fmla="*/ 22 h 146"/>
                  <a:gd name="T42" fmla="*/ 145 w 492"/>
                  <a:gd name="T43" fmla="*/ 62 h 146"/>
                  <a:gd name="T44" fmla="*/ 347 w 492"/>
                  <a:gd name="T45" fmla="*/ 62 h 146"/>
                  <a:gd name="T46" fmla="*/ 368 w 492"/>
                  <a:gd name="T47" fmla="*/ 22 h 146"/>
                  <a:gd name="T48" fmla="*/ 419 w 492"/>
                  <a:gd name="T49" fmla="*/ 0 h 146"/>
                  <a:gd name="T50" fmla="*/ 470 w 492"/>
                  <a:gd name="T51" fmla="*/ 22 h 146"/>
                  <a:gd name="T52" fmla="*/ 492 w 492"/>
                  <a:gd name="T53" fmla="*/ 73 h 146"/>
                  <a:gd name="T54" fmla="*/ 470 w 492"/>
                  <a:gd name="T55" fmla="*/ 124 h 146"/>
                  <a:gd name="T56" fmla="*/ 419 w 492"/>
                  <a:gd name="T57" fmla="*/ 146 h 146"/>
                  <a:gd name="T58" fmla="*/ 368 w 492"/>
                  <a:gd name="T59" fmla="*/ 124 h 146"/>
                  <a:gd name="T60" fmla="*/ 347 w 492"/>
                  <a:gd name="T61" fmla="*/ 84 h 146"/>
                  <a:gd name="T62" fmla="*/ 145 w 492"/>
                  <a:gd name="T63" fmla="*/ 84 h 146"/>
                  <a:gd name="T64" fmla="*/ 124 w 492"/>
                  <a:gd name="T65" fmla="*/ 124 h 146"/>
                  <a:gd name="T66" fmla="*/ 73 w 492"/>
                  <a:gd name="T67" fmla="*/ 146 h 146"/>
                  <a:gd name="T68" fmla="*/ 21 w 492"/>
                  <a:gd name="T69" fmla="*/ 124 h 146"/>
                  <a:gd name="T70" fmla="*/ 0 w 492"/>
                  <a:gd name="T71" fmla="*/ 73 h 146"/>
                  <a:gd name="T72" fmla="*/ 21 w 492"/>
                  <a:gd name="T73" fmla="*/ 2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92" h="146">
                    <a:moveTo>
                      <a:pt x="419" y="22"/>
                    </a:moveTo>
                    <a:cubicBezTo>
                      <a:pt x="405" y="22"/>
                      <a:pt x="392" y="27"/>
                      <a:pt x="383" y="37"/>
                    </a:cubicBezTo>
                    <a:cubicBezTo>
                      <a:pt x="373" y="46"/>
                      <a:pt x="368" y="59"/>
                      <a:pt x="368" y="73"/>
                    </a:cubicBezTo>
                    <a:cubicBezTo>
                      <a:pt x="368" y="87"/>
                      <a:pt x="373" y="100"/>
                      <a:pt x="383" y="109"/>
                    </a:cubicBezTo>
                    <a:cubicBezTo>
                      <a:pt x="392" y="119"/>
                      <a:pt x="405" y="124"/>
                      <a:pt x="419" y="124"/>
                    </a:cubicBezTo>
                    <a:cubicBezTo>
                      <a:pt x="433" y="124"/>
                      <a:pt x="446" y="119"/>
                      <a:pt x="455" y="109"/>
                    </a:cubicBezTo>
                    <a:cubicBezTo>
                      <a:pt x="465" y="100"/>
                      <a:pt x="470" y="87"/>
                      <a:pt x="470" y="73"/>
                    </a:cubicBezTo>
                    <a:cubicBezTo>
                      <a:pt x="470" y="59"/>
                      <a:pt x="465" y="46"/>
                      <a:pt x="455" y="37"/>
                    </a:cubicBezTo>
                    <a:cubicBezTo>
                      <a:pt x="446" y="27"/>
                      <a:pt x="433" y="22"/>
                      <a:pt x="419" y="22"/>
                    </a:cubicBezTo>
                    <a:close/>
                    <a:moveTo>
                      <a:pt x="73" y="22"/>
                    </a:moveTo>
                    <a:cubicBezTo>
                      <a:pt x="59" y="22"/>
                      <a:pt x="46" y="27"/>
                      <a:pt x="36" y="37"/>
                    </a:cubicBezTo>
                    <a:cubicBezTo>
                      <a:pt x="27" y="46"/>
                      <a:pt x="21" y="59"/>
                      <a:pt x="21" y="73"/>
                    </a:cubicBezTo>
                    <a:cubicBezTo>
                      <a:pt x="21" y="87"/>
                      <a:pt x="27" y="100"/>
                      <a:pt x="36" y="109"/>
                    </a:cubicBezTo>
                    <a:cubicBezTo>
                      <a:pt x="46" y="119"/>
                      <a:pt x="59" y="124"/>
                      <a:pt x="73" y="124"/>
                    </a:cubicBezTo>
                    <a:cubicBezTo>
                      <a:pt x="87" y="124"/>
                      <a:pt x="100" y="119"/>
                      <a:pt x="109" y="109"/>
                    </a:cubicBezTo>
                    <a:cubicBezTo>
                      <a:pt x="118" y="100"/>
                      <a:pt x="124" y="87"/>
                      <a:pt x="124" y="73"/>
                    </a:cubicBezTo>
                    <a:cubicBezTo>
                      <a:pt x="124" y="59"/>
                      <a:pt x="118" y="46"/>
                      <a:pt x="109" y="37"/>
                    </a:cubicBezTo>
                    <a:cubicBezTo>
                      <a:pt x="100" y="27"/>
                      <a:pt x="87" y="22"/>
                      <a:pt x="73" y="22"/>
                    </a:cubicBezTo>
                    <a:close/>
                    <a:moveTo>
                      <a:pt x="21" y="22"/>
                    </a:moveTo>
                    <a:cubicBezTo>
                      <a:pt x="35" y="8"/>
                      <a:pt x="53" y="0"/>
                      <a:pt x="73" y="0"/>
                    </a:cubicBezTo>
                    <a:cubicBezTo>
                      <a:pt x="93" y="0"/>
                      <a:pt x="111" y="8"/>
                      <a:pt x="124" y="22"/>
                    </a:cubicBezTo>
                    <a:cubicBezTo>
                      <a:pt x="135" y="32"/>
                      <a:pt x="142" y="46"/>
                      <a:pt x="145" y="62"/>
                    </a:cubicBezTo>
                    <a:cubicBezTo>
                      <a:pt x="347" y="62"/>
                      <a:pt x="347" y="62"/>
                      <a:pt x="347" y="62"/>
                    </a:cubicBezTo>
                    <a:cubicBezTo>
                      <a:pt x="349" y="46"/>
                      <a:pt x="357" y="32"/>
                      <a:pt x="368" y="22"/>
                    </a:cubicBezTo>
                    <a:cubicBezTo>
                      <a:pt x="381" y="8"/>
                      <a:pt x="399" y="0"/>
                      <a:pt x="419" y="0"/>
                    </a:cubicBezTo>
                    <a:cubicBezTo>
                      <a:pt x="439" y="0"/>
                      <a:pt x="457" y="8"/>
                      <a:pt x="470" y="22"/>
                    </a:cubicBezTo>
                    <a:cubicBezTo>
                      <a:pt x="483" y="35"/>
                      <a:pt x="492" y="53"/>
                      <a:pt x="492" y="73"/>
                    </a:cubicBezTo>
                    <a:cubicBezTo>
                      <a:pt x="492" y="93"/>
                      <a:pt x="483" y="111"/>
                      <a:pt x="470" y="124"/>
                    </a:cubicBezTo>
                    <a:cubicBezTo>
                      <a:pt x="457" y="137"/>
                      <a:pt x="439" y="146"/>
                      <a:pt x="419" y="146"/>
                    </a:cubicBezTo>
                    <a:cubicBezTo>
                      <a:pt x="399" y="146"/>
                      <a:pt x="381" y="137"/>
                      <a:pt x="368" y="124"/>
                    </a:cubicBezTo>
                    <a:cubicBezTo>
                      <a:pt x="357" y="114"/>
                      <a:pt x="349" y="99"/>
                      <a:pt x="347" y="84"/>
                    </a:cubicBezTo>
                    <a:cubicBezTo>
                      <a:pt x="145" y="84"/>
                      <a:pt x="145" y="84"/>
                      <a:pt x="145" y="84"/>
                    </a:cubicBezTo>
                    <a:cubicBezTo>
                      <a:pt x="142" y="99"/>
                      <a:pt x="135" y="114"/>
                      <a:pt x="124" y="124"/>
                    </a:cubicBezTo>
                    <a:cubicBezTo>
                      <a:pt x="111" y="137"/>
                      <a:pt x="93" y="146"/>
                      <a:pt x="73" y="146"/>
                    </a:cubicBezTo>
                    <a:cubicBezTo>
                      <a:pt x="53" y="146"/>
                      <a:pt x="35" y="137"/>
                      <a:pt x="21" y="124"/>
                    </a:cubicBezTo>
                    <a:cubicBezTo>
                      <a:pt x="8" y="111"/>
                      <a:pt x="0" y="93"/>
                      <a:pt x="0" y="73"/>
                    </a:cubicBezTo>
                    <a:cubicBezTo>
                      <a:pt x="0" y="53"/>
                      <a:pt x="8" y="35"/>
                      <a:pt x="21" y="2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55" name="Freeform 60">
                <a:extLst>
                  <a:ext uri="{FF2B5EF4-FFF2-40B4-BE49-F238E27FC236}">
                    <a16:creationId xmlns:a16="http://schemas.microsoft.com/office/drawing/2014/main" id="{04926C53-5C4D-446C-93C2-DC277FCFB1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10" y="1819"/>
                <a:ext cx="146" cy="90"/>
              </a:xfrm>
              <a:custGeom>
                <a:avLst/>
                <a:gdLst>
                  <a:gd name="T0" fmla="*/ 73 w 236"/>
                  <a:gd name="T1" fmla="*/ 21 h 145"/>
                  <a:gd name="T2" fmla="*/ 37 w 236"/>
                  <a:gd name="T3" fmla="*/ 36 h 145"/>
                  <a:gd name="T4" fmla="*/ 22 w 236"/>
                  <a:gd name="T5" fmla="*/ 72 h 145"/>
                  <a:gd name="T6" fmla="*/ 37 w 236"/>
                  <a:gd name="T7" fmla="*/ 109 h 145"/>
                  <a:gd name="T8" fmla="*/ 73 w 236"/>
                  <a:gd name="T9" fmla="*/ 124 h 145"/>
                  <a:gd name="T10" fmla="*/ 109 w 236"/>
                  <a:gd name="T11" fmla="*/ 109 h 145"/>
                  <a:gd name="T12" fmla="*/ 124 w 236"/>
                  <a:gd name="T13" fmla="*/ 72 h 145"/>
                  <a:gd name="T14" fmla="*/ 109 w 236"/>
                  <a:gd name="T15" fmla="*/ 36 h 145"/>
                  <a:gd name="T16" fmla="*/ 73 w 236"/>
                  <a:gd name="T17" fmla="*/ 21 h 145"/>
                  <a:gd name="T18" fmla="*/ 145 w 236"/>
                  <a:gd name="T19" fmla="*/ 62 h 145"/>
                  <a:gd name="T20" fmla="*/ 225 w 236"/>
                  <a:gd name="T21" fmla="*/ 62 h 145"/>
                  <a:gd name="T22" fmla="*/ 236 w 236"/>
                  <a:gd name="T23" fmla="*/ 73 h 145"/>
                  <a:gd name="T24" fmla="*/ 225 w 236"/>
                  <a:gd name="T25" fmla="*/ 84 h 145"/>
                  <a:gd name="T26" fmla="*/ 145 w 236"/>
                  <a:gd name="T27" fmla="*/ 83 h 145"/>
                  <a:gd name="T28" fmla="*/ 124 w 236"/>
                  <a:gd name="T29" fmla="*/ 124 h 145"/>
                  <a:gd name="T30" fmla="*/ 73 w 236"/>
                  <a:gd name="T31" fmla="*/ 145 h 145"/>
                  <a:gd name="T32" fmla="*/ 22 w 236"/>
                  <a:gd name="T33" fmla="*/ 124 h 145"/>
                  <a:gd name="T34" fmla="*/ 0 w 236"/>
                  <a:gd name="T35" fmla="*/ 72 h 145"/>
                  <a:gd name="T36" fmla="*/ 22 w 236"/>
                  <a:gd name="T37" fmla="*/ 21 h 145"/>
                  <a:gd name="T38" fmla="*/ 73 w 236"/>
                  <a:gd name="T39" fmla="*/ 0 h 145"/>
                  <a:gd name="T40" fmla="*/ 124 w 236"/>
                  <a:gd name="T41" fmla="*/ 21 h 145"/>
                  <a:gd name="T42" fmla="*/ 145 w 236"/>
                  <a:gd name="T43" fmla="*/ 6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6" h="145">
                    <a:moveTo>
                      <a:pt x="73" y="21"/>
                    </a:moveTo>
                    <a:cubicBezTo>
                      <a:pt x="59" y="21"/>
                      <a:pt x="46" y="27"/>
                      <a:pt x="37" y="36"/>
                    </a:cubicBezTo>
                    <a:cubicBezTo>
                      <a:pt x="27" y="45"/>
                      <a:pt x="22" y="58"/>
                      <a:pt x="22" y="72"/>
                    </a:cubicBezTo>
                    <a:cubicBezTo>
                      <a:pt x="22" y="87"/>
                      <a:pt x="27" y="100"/>
                      <a:pt x="37" y="109"/>
                    </a:cubicBezTo>
                    <a:cubicBezTo>
                      <a:pt x="46" y="118"/>
                      <a:pt x="59" y="124"/>
                      <a:pt x="73" y="124"/>
                    </a:cubicBezTo>
                    <a:cubicBezTo>
                      <a:pt x="87" y="124"/>
                      <a:pt x="100" y="118"/>
                      <a:pt x="109" y="109"/>
                    </a:cubicBezTo>
                    <a:cubicBezTo>
                      <a:pt x="119" y="100"/>
                      <a:pt x="124" y="87"/>
                      <a:pt x="124" y="72"/>
                    </a:cubicBezTo>
                    <a:cubicBezTo>
                      <a:pt x="124" y="58"/>
                      <a:pt x="119" y="45"/>
                      <a:pt x="109" y="36"/>
                    </a:cubicBezTo>
                    <a:cubicBezTo>
                      <a:pt x="100" y="27"/>
                      <a:pt x="87" y="21"/>
                      <a:pt x="73" y="21"/>
                    </a:cubicBezTo>
                    <a:close/>
                    <a:moveTo>
                      <a:pt x="145" y="62"/>
                    </a:moveTo>
                    <a:cubicBezTo>
                      <a:pt x="225" y="62"/>
                      <a:pt x="225" y="62"/>
                      <a:pt x="225" y="62"/>
                    </a:cubicBezTo>
                    <a:cubicBezTo>
                      <a:pt x="231" y="62"/>
                      <a:pt x="236" y="67"/>
                      <a:pt x="236" y="73"/>
                    </a:cubicBezTo>
                    <a:cubicBezTo>
                      <a:pt x="236" y="79"/>
                      <a:pt x="231" y="84"/>
                      <a:pt x="225" y="84"/>
                    </a:cubicBezTo>
                    <a:cubicBezTo>
                      <a:pt x="145" y="83"/>
                      <a:pt x="145" y="83"/>
                      <a:pt x="145" y="83"/>
                    </a:cubicBezTo>
                    <a:cubicBezTo>
                      <a:pt x="143" y="99"/>
                      <a:pt x="135" y="113"/>
                      <a:pt x="124" y="124"/>
                    </a:cubicBezTo>
                    <a:cubicBezTo>
                      <a:pt x="111" y="137"/>
                      <a:pt x="93" y="145"/>
                      <a:pt x="73" y="145"/>
                    </a:cubicBezTo>
                    <a:cubicBezTo>
                      <a:pt x="53" y="145"/>
                      <a:pt x="35" y="137"/>
                      <a:pt x="22" y="124"/>
                    </a:cubicBezTo>
                    <a:cubicBezTo>
                      <a:pt x="8" y="111"/>
                      <a:pt x="0" y="93"/>
                      <a:pt x="0" y="72"/>
                    </a:cubicBezTo>
                    <a:cubicBezTo>
                      <a:pt x="0" y="52"/>
                      <a:pt x="8" y="34"/>
                      <a:pt x="22" y="21"/>
                    </a:cubicBezTo>
                    <a:cubicBezTo>
                      <a:pt x="35" y="8"/>
                      <a:pt x="53" y="0"/>
                      <a:pt x="73" y="0"/>
                    </a:cubicBezTo>
                    <a:cubicBezTo>
                      <a:pt x="93" y="0"/>
                      <a:pt x="111" y="8"/>
                      <a:pt x="124" y="21"/>
                    </a:cubicBezTo>
                    <a:cubicBezTo>
                      <a:pt x="135" y="32"/>
                      <a:pt x="143" y="46"/>
                      <a:pt x="145" y="6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56" name="Freeform 61">
                <a:extLst>
                  <a:ext uri="{FF2B5EF4-FFF2-40B4-BE49-F238E27FC236}">
                    <a16:creationId xmlns:a16="http://schemas.microsoft.com/office/drawing/2014/main" id="{3D82F9E2-3AB7-4E68-8AF1-8045060899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02" y="2144"/>
                <a:ext cx="89" cy="90"/>
              </a:xfrm>
              <a:custGeom>
                <a:avLst/>
                <a:gdLst>
                  <a:gd name="T0" fmla="*/ 72 w 145"/>
                  <a:gd name="T1" fmla="*/ 22 h 146"/>
                  <a:gd name="T2" fmla="*/ 36 w 145"/>
                  <a:gd name="T3" fmla="*/ 37 h 146"/>
                  <a:gd name="T4" fmla="*/ 21 w 145"/>
                  <a:gd name="T5" fmla="*/ 73 h 146"/>
                  <a:gd name="T6" fmla="*/ 36 w 145"/>
                  <a:gd name="T7" fmla="*/ 109 h 146"/>
                  <a:gd name="T8" fmla="*/ 72 w 145"/>
                  <a:gd name="T9" fmla="*/ 125 h 146"/>
                  <a:gd name="T10" fmla="*/ 109 w 145"/>
                  <a:gd name="T11" fmla="*/ 109 h 146"/>
                  <a:gd name="T12" fmla="*/ 124 w 145"/>
                  <a:gd name="T13" fmla="*/ 73 h 146"/>
                  <a:gd name="T14" fmla="*/ 109 w 145"/>
                  <a:gd name="T15" fmla="*/ 37 h 146"/>
                  <a:gd name="T16" fmla="*/ 72 w 145"/>
                  <a:gd name="T17" fmla="*/ 22 h 146"/>
                  <a:gd name="T18" fmla="*/ 21 w 145"/>
                  <a:gd name="T19" fmla="*/ 22 h 146"/>
                  <a:gd name="T20" fmla="*/ 72 w 145"/>
                  <a:gd name="T21" fmla="*/ 0 h 146"/>
                  <a:gd name="T22" fmla="*/ 124 w 145"/>
                  <a:gd name="T23" fmla="*/ 22 h 146"/>
                  <a:gd name="T24" fmla="*/ 145 w 145"/>
                  <a:gd name="T25" fmla="*/ 73 h 146"/>
                  <a:gd name="T26" fmla="*/ 124 w 145"/>
                  <a:gd name="T27" fmla="*/ 124 h 146"/>
                  <a:gd name="T28" fmla="*/ 72 w 145"/>
                  <a:gd name="T29" fmla="*/ 146 h 146"/>
                  <a:gd name="T30" fmla="*/ 21 w 145"/>
                  <a:gd name="T31" fmla="*/ 124 h 146"/>
                  <a:gd name="T32" fmla="*/ 0 w 145"/>
                  <a:gd name="T33" fmla="*/ 73 h 146"/>
                  <a:gd name="T34" fmla="*/ 21 w 145"/>
                  <a:gd name="T35" fmla="*/ 22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5" h="146">
                    <a:moveTo>
                      <a:pt x="72" y="22"/>
                    </a:moveTo>
                    <a:cubicBezTo>
                      <a:pt x="58" y="22"/>
                      <a:pt x="45" y="27"/>
                      <a:pt x="36" y="37"/>
                    </a:cubicBezTo>
                    <a:cubicBezTo>
                      <a:pt x="27" y="46"/>
                      <a:pt x="21" y="59"/>
                      <a:pt x="21" y="73"/>
                    </a:cubicBezTo>
                    <a:cubicBezTo>
                      <a:pt x="21" y="87"/>
                      <a:pt x="27" y="100"/>
                      <a:pt x="36" y="109"/>
                    </a:cubicBezTo>
                    <a:cubicBezTo>
                      <a:pt x="45" y="119"/>
                      <a:pt x="58" y="125"/>
                      <a:pt x="72" y="125"/>
                    </a:cubicBezTo>
                    <a:cubicBezTo>
                      <a:pt x="86" y="125"/>
                      <a:pt x="99" y="119"/>
                      <a:pt x="109" y="109"/>
                    </a:cubicBezTo>
                    <a:cubicBezTo>
                      <a:pt x="118" y="100"/>
                      <a:pt x="124" y="87"/>
                      <a:pt x="124" y="73"/>
                    </a:cubicBezTo>
                    <a:cubicBezTo>
                      <a:pt x="124" y="59"/>
                      <a:pt x="118" y="46"/>
                      <a:pt x="109" y="37"/>
                    </a:cubicBezTo>
                    <a:cubicBezTo>
                      <a:pt x="99" y="27"/>
                      <a:pt x="86" y="22"/>
                      <a:pt x="72" y="22"/>
                    </a:cubicBezTo>
                    <a:close/>
                    <a:moveTo>
                      <a:pt x="21" y="22"/>
                    </a:moveTo>
                    <a:cubicBezTo>
                      <a:pt x="34" y="9"/>
                      <a:pt x="52" y="0"/>
                      <a:pt x="72" y="0"/>
                    </a:cubicBezTo>
                    <a:cubicBezTo>
                      <a:pt x="92" y="0"/>
                      <a:pt x="111" y="9"/>
                      <a:pt x="124" y="22"/>
                    </a:cubicBezTo>
                    <a:cubicBezTo>
                      <a:pt x="137" y="35"/>
                      <a:pt x="145" y="53"/>
                      <a:pt x="145" y="73"/>
                    </a:cubicBezTo>
                    <a:cubicBezTo>
                      <a:pt x="145" y="93"/>
                      <a:pt x="137" y="111"/>
                      <a:pt x="124" y="124"/>
                    </a:cubicBezTo>
                    <a:cubicBezTo>
                      <a:pt x="111" y="138"/>
                      <a:pt x="92" y="146"/>
                      <a:pt x="72" y="146"/>
                    </a:cubicBezTo>
                    <a:cubicBezTo>
                      <a:pt x="52" y="146"/>
                      <a:pt x="34" y="138"/>
                      <a:pt x="21" y="124"/>
                    </a:cubicBezTo>
                    <a:cubicBezTo>
                      <a:pt x="8" y="111"/>
                      <a:pt x="0" y="93"/>
                      <a:pt x="0" y="73"/>
                    </a:cubicBezTo>
                    <a:cubicBezTo>
                      <a:pt x="0" y="53"/>
                      <a:pt x="8" y="35"/>
                      <a:pt x="21" y="2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57" name="Oval 62">
                <a:extLst>
                  <a:ext uri="{FF2B5EF4-FFF2-40B4-BE49-F238E27FC236}">
                    <a16:creationId xmlns:a16="http://schemas.microsoft.com/office/drawing/2014/main" id="{1D12B52D-93D9-48A8-9037-A2D2F046DD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9" y="1799"/>
                <a:ext cx="20" cy="1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58" name="Oval 63">
                <a:extLst>
                  <a:ext uri="{FF2B5EF4-FFF2-40B4-BE49-F238E27FC236}">
                    <a16:creationId xmlns:a16="http://schemas.microsoft.com/office/drawing/2014/main" id="{3CF29ECB-B112-4923-93F7-5B15BE9C4D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5" y="1799"/>
                <a:ext cx="20" cy="1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59" name="Oval 64">
                <a:extLst>
                  <a:ext uri="{FF2B5EF4-FFF2-40B4-BE49-F238E27FC236}">
                    <a16:creationId xmlns:a16="http://schemas.microsoft.com/office/drawing/2014/main" id="{A7DACC32-D5B6-4A98-B05E-2EEC428A62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51" y="1799"/>
                <a:ext cx="20" cy="1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0" name="Oval 65">
                <a:extLst>
                  <a:ext uri="{FF2B5EF4-FFF2-40B4-BE49-F238E27FC236}">
                    <a16:creationId xmlns:a16="http://schemas.microsoft.com/office/drawing/2014/main" id="{87A29CFC-2F78-433F-9124-76BBEF04D9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2" y="2216"/>
                <a:ext cx="20" cy="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1" name="Oval 66">
                <a:extLst>
                  <a:ext uri="{FF2B5EF4-FFF2-40B4-BE49-F238E27FC236}">
                    <a16:creationId xmlns:a16="http://schemas.microsoft.com/office/drawing/2014/main" id="{477DBEE2-7315-4D4F-B201-2967A0F01A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8" y="2216"/>
                <a:ext cx="20" cy="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2" name="Oval 67">
                <a:extLst>
                  <a:ext uri="{FF2B5EF4-FFF2-40B4-BE49-F238E27FC236}">
                    <a16:creationId xmlns:a16="http://schemas.microsoft.com/office/drawing/2014/main" id="{E52D3407-D060-404B-8A4D-8B668D564C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4" y="2216"/>
                <a:ext cx="20" cy="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3" name="Oval 68">
                <a:extLst>
                  <a:ext uri="{FF2B5EF4-FFF2-40B4-BE49-F238E27FC236}">
                    <a16:creationId xmlns:a16="http://schemas.microsoft.com/office/drawing/2014/main" id="{94947A23-CF28-4845-B5C8-C8C4519131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2" y="2030"/>
                <a:ext cx="19" cy="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4" name="Oval 69">
                <a:extLst>
                  <a:ext uri="{FF2B5EF4-FFF2-40B4-BE49-F238E27FC236}">
                    <a16:creationId xmlns:a16="http://schemas.microsoft.com/office/drawing/2014/main" id="{E4F236D4-6418-47D5-AC39-B28283C3B0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8" y="2030"/>
                <a:ext cx="19" cy="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5" name="Oval 70">
                <a:extLst>
                  <a:ext uri="{FF2B5EF4-FFF2-40B4-BE49-F238E27FC236}">
                    <a16:creationId xmlns:a16="http://schemas.microsoft.com/office/drawing/2014/main" id="{5FBB0528-FB25-4DBA-AB33-EC0B040E06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3" y="2030"/>
                <a:ext cx="20" cy="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6" name="Oval 71">
                <a:extLst>
                  <a:ext uri="{FF2B5EF4-FFF2-40B4-BE49-F238E27FC236}">
                    <a16:creationId xmlns:a16="http://schemas.microsoft.com/office/drawing/2014/main" id="{B6E8337A-2BD7-4192-BCFA-9C78B27A49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6" y="1855"/>
                <a:ext cx="20" cy="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7" name="Oval 72">
                <a:extLst>
                  <a:ext uri="{FF2B5EF4-FFF2-40B4-BE49-F238E27FC236}">
                    <a16:creationId xmlns:a16="http://schemas.microsoft.com/office/drawing/2014/main" id="{4B746735-A83A-4A6D-A675-FD9B71E6D8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12" y="1855"/>
                <a:ext cx="19" cy="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8" name="Oval 73">
                <a:extLst>
                  <a:ext uri="{FF2B5EF4-FFF2-40B4-BE49-F238E27FC236}">
                    <a16:creationId xmlns:a16="http://schemas.microsoft.com/office/drawing/2014/main" id="{23F0E370-3E2B-410E-A0B3-574A97DADC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3" y="2022"/>
                <a:ext cx="19" cy="1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69" name="Oval 74">
                <a:extLst>
                  <a:ext uri="{FF2B5EF4-FFF2-40B4-BE49-F238E27FC236}">
                    <a16:creationId xmlns:a16="http://schemas.microsoft.com/office/drawing/2014/main" id="{AFB56104-D5B0-4CEA-ADE0-93862455EF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9" y="2022"/>
                <a:ext cx="20" cy="1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D3440A79-536C-49B2-A30E-0E22D4DF9448}"/>
              </a:ext>
            </a:extLst>
          </p:cNvPr>
          <p:cNvGrpSpPr/>
          <p:nvPr/>
        </p:nvGrpSpPr>
        <p:grpSpPr>
          <a:xfrm>
            <a:off x="8789559" y="5374407"/>
            <a:ext cx="2418660" cy="723981"/>
            <a:chOff x="4841121" y="2631200"/>
            <a:chExt cx="2418660" cy="723981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5582AE3-9930-4584-8E56-B518246669CA}"/>
                </a:ext>
              </a:extLst>
            </p:cNvPr>
            <p:cNvSpPr/>
            <p:nvPr/>
          </p:nvSpPr>
          <p:spPr>
            <a:xfrm>
              <a:off x="5759433" y="2712396"/>
              <a:ext cx="1500348" cy="5615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8971D"/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EXECUTION SUPPORT</a:t>
              </a:r>
            </a:p>
          </p:txBody>
        </p:sp>
        <p:grpSp>
          <p:nvGrpSpPr>
            <p:cNvPr id="70" name="Group 77">
              <a:extLst>
                <a:ext uri="{FF2B5EF4-FFF2-40B4-BE49-F238E27FC236}">
                  <a16:creationId xmlns:a16="http://schemas.microsoft.com/office/drawing/2014/main" id="{A27A42D5-3F6F-4117-8FB3-3B08174CF44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841121" y="2631200"/>
              <a:ext cx="671596" cy="723981"/>
              <a:chOff x="3631" y="1708"/>
              <a:chExt cx="500" cy="539"/>
            </a:xfrm>
          </p:grpSpPr>
          <p:sp>
            <p:nvSpPr>
              <p:cNvPr id="71" name="AutoShape 76">
                <a:extLst>
                  <a:ext uri="{FF2B5EF4-FFF2-40B4-BE49-F238E27FC236}">
                    <a16:creationId xmlns:a16="http://schemas.microsoft.com/office/drawing/2014/main" id="{57ABDA29-A1D9-4AEA-BCB4-74D05480C20F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3631" y="1708"/>
                <a:ext cx="500" cy="5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72" name="Freeform 78">
                <a:extLst>
                  <a:ext uri="{FF2B5EF4-FFF2-40B4-BE49-F238E27FC236}">
                    <a16:creationId xmlns:a16="http://schemas.microsoft.com/office/drawing/2014/main" id="{5E5D16AE-8537-4C09-99ED-22EFCAACD7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35" y="2181"/>
                <a:ext cx="28" cy="26"/>
              </a:xfrm>
              <a:custGeom>
                <a:avLst/>
                <a:gdLst>
                  <a:gd name="T0" fmla="*/ 33 w 46"/>
                  <a:gd name="T1" fmla="*/ 6 h 43"/>
                  <a:gd name="T2" fmla="*/ 6 w 46"/>
                  <a:gd name="T3" fmla="*/ 10 h 43"/>
                  <a:gd name="T4" fmla="*/ 11 w 46"/>
                  <a:gd name="T5" fmla="*/ 37 h 43"/>
                  <a:gd name="T6" fmla="*/ 15 w 46"/>
                  <a:gd name="T7" fmla="*/ 40 h 43"/>
                  <a:gd name="T8" fmla="*/ 24 w 46"/>
                  <a:gd name="T9" fmla="*/ 43 h 43"/>
                  <a:gd name="T10" fmla="*/ 40 w 46"/>
                  <a:gd name="T11" fmla="*/ 33 h 43"/>
                  <a:gd name="T12" fmla="*/ 33 w 46"/>
                  <a:gd name="T13" fmla="*/ 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43">
                    <a:moveTo>
                      <a:pt x="33" y="6"/>
                    </a:moveTo>
                    <a:cubicBezTo>
                      <a:pt x="24" y="0"/>
                      <a:pt x="12" y="2"/>
                      <a:pt x="6" y="10"/>
                    </a:cubicBezTo>
                    <a:cubicBezTo>
                      <a:pt x="0" y="19"/>
                      <a:pt x="2" y="31"/>
                      <a:pt x="11" y="37"/>
                    </a:cubicBezTo>
                    <a:cubicBezTo>
                      <a:pt x="11" y="38"/>
                      <a:pt x="14" y="40"/>
                      <a:pt x="15" y="40"/>
                    </a:cubicBezTo>
                    <a:cubicBezTo>
                      <a:pt x="18" y="42"/>
                      <a:pt x="21" y="43"/>
                      <a:pt x="24" y="43"/>
                    </a:cubicBezTo>
                    <a:cubicBezTo>
                      <a:pt x="30" y="43"/>
                      <a:pt x="36" y="39"/>
                      <a:pt x="40" y="33"/>
                    </a:cubicBezTo>
                    <a:cubicBezTo>
                      <a:pt x="46" y="25"/>
                      <a:pt x="42" y="12"/>
                      <a:pt x="33" y="6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73" name="Freeform 79">
                <a:extLst>
                  <a:ext uri="{FF2B5EF4-FFF2-40B4-BE49-F238E27FC236}">
                    <a16:creationId xmlns:a16="http://schemas.microsoft.com/office/drawing/2014/main" id="{1958BCB3-D6EE-4498-B264-0529604B76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9" y="2222"/>
                <a:ext cx="24" cy="24"/>
              </a:xfrm>
              <a:custGeom>
                <a:avLst/>
                <a:gdLst>
                  <a:gd name="T0" fmla="*/ 19 w 40"/>
                  <a:gd name="T1" fmla="*/ 0 h 39"/>
                  <a:gd name="T2" fmla="*/ 0 w 40"/>
                  <a:gd name="T3" fmla="*/ 19 h 39"/>
                  <a:gd name="T4" fmla="*/ 20 w 40"/>
                  <a:gd name="T5" fmla="*/ 39 h 39"/>
                  <a:gd name="T6" fmla="*/ 23 w 40"/>
                  <a:gd name="T7" fmla="*/ 39 h 39"/>
                  <a:gd name="T8" fmla="*/ 40 w 40"/>
                  <a:gd name="T9" fmla="*/ 19 h 39"/>
                  <a:gd name="T10" fmla="*/ 19 w 40"/>
                  <a:gd name="T1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39">
                    <a:moveTo>
                      <a:pt x="19" y="0"/>
                    </a:moveTo>
                    <a:cubicBezTo>
                      <a:pt x="8" y="0"/>
                      <a:pt x="0" y="9"/>
                      <a:pt x="0" y="19"/>
                    </a:cubicBezTo>
                    <a:cubicBezTo>
                      <a:pt x="0" y="30"/>
                      <a:pt x="9" y="39"/>
                      <a:pt x="20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33" y="39"/>
                      <a:pt x="40" y="30"/>
                      <a:pt x="40" y="19"/>
                    </a:cubicBezTo>
                    <a:cubicBezTo>
                      <a:pt x="40" y="9"/>
                      <a:pt x="29" y="0"/>
                      <a:pt x="19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74" name="Freeform 80">
                <a:extLst>
                  <a:ext uri="{FF2B5EF4-FFF2-40B4-BE49-F238E27FC236}">
                    <a16:creationId xmlns:a16="http://schemas.microsoft.com/office/drawing/2014/main" id="{4C9EA2FC-125E-4AE7-B1BE-94522EC61D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6" y="2203"/>
                <a:ext cx="28" cy="26"/>
              </a:xfrm>
              <a:custGeom>
                <a:avLst/>
                <a:gdLst>
                  <a:gd name="T0" fmla="*/ 28 w 45"/>
                  <a:gd name="T1" fmla="*/ 4 h 43"/>
                  <a:gd name="T2" fmla="*/ 4 w 45"/>
                  <a:gd name="T3" fmla="*/ 15 h 43"/>
                  <a:gd name="T4" fmla="*/ 16 w 45"/>
                  <a:gd name="T5" fmla="*/ 41 h 43"/>
                  <a:gd name="T6" fmla="*/ 18 w 45"/>
                  <a:gd name="T7" fmla="*/ 42 h 43"/>
                  <a:gd name="T8" fmla="*/ 24 w 45"/>
                  <a:gd name="T9" fmla="*/ 43 h 43"/>
                  <a:gd name="T10" fmla="*/ 41 w 45"/>
                  <a:gd name="T11" fmla="*/ 30 h 43"/>
                  <a:gd name="T12" fmla="*/ 28 w 45"/>
                  <a:gd name="T13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43">
                    <a:moveTo>
                      <a:pt x="28" y="4"/>
                    </a:moveTo>
                    <a:cubicBezTo>
                      <a:pt x="19" y="0"/>
                      <a:pt x="8" y="5"/>
                      <a:pt x="4" y="15"/>
                    </a:cubicBezTo>
                    <a:cubicBezTo>
                      <a:pt x="0" y="25"/>
                      <a:pt x="6" y="37"/>
                      <a:pt x="16" y="41"/>
                    </a:cubicBezTo>
                    <a:cubicBezTo>
                      <a:pt x="16" y="41"/>
                      <a:pt x="18" y="42"/>
                      <a:pt x="18" y="42"/>
                    </a:cubicBezTo>
                    <a:cubicBezTo>
                      <a:pt x="20" y="42"/>
                      <a:pt x="22" y="43"/>
                      <a:pt x="24" y="43"/>
                    </a:cubicBezTo>
                    <a:cubicBezTo>
                      <a:pt x="32" y="43"/>
                      <a:pt x="38" y="38"/>
                      <a:pt x="41" y="30"/>
                    </a:cubicBezTo>
                    <a:cubicBezTo>
                      <a:pt x="45" y="20"/>
                      <a:pt x="38" y="8"/>
                      <a:pt x="28" y="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75" name="Freeform 81">
                <a:extLst>
                  <a:ext uri="{FF2B5EF4-FFF2-40B4-BE49-F238E27FC236}">
                    <a16:creationId xmlns:a16="http://schemas.microsoft.com/office/drawing/2014/main" id="{E602653A-996C-4913-9A65-309A006CFB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1" y="2217"/>
                <a:ext cx="27" cy="25"/>
              </a:xfrm>
              <a:custGeom>
                <a:avLst/>
                <a:gdLst>
                  <a:gd name="T0" fmla="*/ 26 w 45"/>
                  <a:gd name="T1" fmla="*/ 2 h 41"/>
                  <a:gd name="T2" fmla="*/ 3 w 45"/>
                  <a:gd name="T3" fmla="*/ 17 h 41"/>
                  <a:gd name="T4" fmla="*/ 18 w 45"/>
                  <a:gd name="T5" fmla="*/ 40 h 41"/>
                  <a:gd name="T6" fmla="*/ 22 w 45"/>
                  <a:gd name="T7" fmla="*/ 41 h 41"/>
                  <a:gd name="T8" fmla="*/ 25 w 45"/>
                  <a:gd name="T9" fmla="*/ 41 h 41"/>
                  <a:gd name="T10" fmla="*/ 43 w 45"/>
                  <a:gd name="T11" fmla="*/ 25 h 41"/>
                  <a:gd name="T12" fmla="*/ 26 w 45"/>
                  <a:gd name="T13" fmla="*/ 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41">
                    <a:moveTo>
                      <a:pt x="26" y="2"/>
                    </a:moveTo>
                    <a:cubicBezTo>
                      <a:pt x="16" y="0"/>
                      <a:pt x="5" y="6"/>
                      <a:pt x="3" y="17"/>
                    </a:cubicBezTo>
                    <a:cubicBezTo>
                      <a:pt x="0" y="27"/>
                      <a:pt x="7" y="38"/>
                      <a:pt x="18" y="40"/>
                    </a:cubicBezTo>
                    <a:cubicBezTo>
                      <a:pt x="18" y="40"/>
                      <a:pt x="22" y="41"/>
                      <a:pt x="22" y="41"/>
                    </a:cubicBezTo>
                    <a:cubicBezTo>
                      <a:pt x="23" y="41"/>
                      <a:pt x="24" y="41"/>
                      <a:pt x="25" y="41"/>
                    </a:cubicBezTo>
                    <a:cubicBezTo>
                      <a:pt x="34" y="41"/>
                      <a:pt x="41" y="34"/>
                      <a:pt x="43" y="25"/>
                    </a:cubicBezTo>
                    <a:cubicBezTo>
                      <a:pt x="45" y="15"/>
                      <a:pt x="36" y="4"/>
                      <a:pt x="26" y="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76" name="Freeform 82">
                <a:extLst>
                  <a:ext uri="{FF2B5EF4-FFF2-40B4-BE49-F238E27FC236}">
                    <a16:creationId xmlns:a16="http://schemas.microsoft.com/office/drawing/2014/main" id="{58AA6C5A-FBDD-48E4-8E9F-13C6D6BF2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0" y="2180"/>
                <a:ext cx="28" cy="26"/>
              </a:xfrm>
              <a:custGeom>
                <a:avLst/>
                <a:gdLst>
                  <a:gd name="T0" fmla="*/ 13 w 46"/>
                  <a:gd name="T1" fmla="*/ 5 h 42"/>
                  <a:gd name="T2" fmla="*/ 10 w 46"/>
                  <a:gd name="T3" fmla="*/ 8 h 42"/>
                  <a:gd name="T4" fmla="*/ 6 w 46"/>
                  <a:gd name="T5" fmla="*/ 34 h 42"/>
                  <a:gd name="T6" fmla="*/ 22 w 46"/>
                  <a:gd name="T7" fmla="*/ 42 h 42"/>
                  <a:gd name="T8" fmla="*/ 33 w 46"/>
                  <a:gd name="T9" fmla="*/ 38 h 42"/>
                  <a:gd name="T10" fmla="*/ 35 w 46"/>
                  <a:gd name="T11" fmla="*/ 38 h 42"/>
                  <a:gd name="T12" fmla="*/ 40 w 46"/>
                  <a:gd name="T13" fmla="*/ 11 h 42"/>
                  <a:gd name="T14" fmla="*/ 13 w 46"/>
                  <a:gd name="T15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42">
                    <a:moveTo>
                      <a:pt x="13" y="5"/>
                    </a:moveTo>
                    <a:cubicBezTo>
                      <a:pt x="13" y="6"/>
                      <a:pt x="10" y="8"/>
                      <a:pt x="10" y="8"/>
                    </a:cubicBezTo>
                    <a:cubicBezTo>
                      <a:pt x="1" y="14"/>
                      <a:pt x="0" y="25"/>
                      <a:pt x="6" y="34"/>
                    </a:cubicBezTo>
                    <a:cubicBezTo>
                      <a:pt x="9" y="39"/>
                      <a:pt x="16" y="42"/>
                      <a:pt x="22" y="42"/>
                    </a:cubicBezTo>
                    <a:cubicBezTo>
                      <a:pt x="26" y="42"/>
                      <a:pt x="30" y="41"/>
                      <a:pt x="33" y="38"/>
                    </a:cubicBezTo>
                    <a:cubicBezTo>
                      <a:pt x="33" y="38"/>
                      <a:pt x="35" y="38"/>
                      <a:pt x="35" y="38"/>
                    </a:cubicBezTo>
                    <a:cubicBezTo>
                      <a:pt x="44" y="32"/>
                      <a:pt x="46" y="19"/>
                      <a:pt x="40" y="11"/>
                    </a:cubicBezTo>
                    <a:cubicBezTo>
                      <a:pt x="34" y="2"/>
                      <a:pt x="22" y="0"/>
                      <a:pt x="13" y="5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77" name="Freeform 83">
                <a:extLst>
                  <a:ext uri="{FF2B5EF4-FFF2-40B4-BE49-F238E27FC236}">
                    <a16:creationId xmlns:a16="http://schemas.microsoft.com/office/drawing/2014/main" id="{5A176E09-7AE3-4DAD-AF8C-01684C1BC0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4" y="2217"/>
                <a:ext cx="28" cy="24"/>
              </a:xfrm>
              <a:custGeom>
                <a:avLst/>
                <a:gdLst>
                  <a:gd name="T0" fmla="*/ 19 w 45"/>
                  <a:gd name="T1" fmla="*/ 2 h 40"/>
                  <a:gd name="T2" fmla="*/ 16 w 45"/>
                  <a:gd name="T3" fmla="*/ 2 h 40"/>
                  <a:gd name="T4" fmla="*/ 2 w 45"/>
                  <a:gd name="T5" fmla="*/ 25 h 40"/>
                  <a:gd name="T6" fmla="*/ 22 w 45"/>
                  <a:gd name="T7" fmla="*/ 40 h 40"/>
                  <a:gd name="T8" fmla="*/ 26 w 45"/>
                  <a:gd name="T9" fmla="*/ 40 h 40"/>
                  <a:gd name="T10" fmla="*/ 28 w 45"/>
                  <a:gd name="T11" fmla="*/ 40 h 40"/>
                  <a:gd name="T12" fmla="*/ 42 w 45"/>
                  <a:gd name="T13" fmla="*/ 17 h 40"/>
                  <a:gd name="T14" fmla="*/ 19 w 45"/>
                  <a:gd name="T15" fmla="*/ 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40">
                    <a:moveTo>
                      <a:pt x="19" y="2"/>
                    </a:moveTo>
                    <a:cubicBezTo>
                      <a:pt x="19" y="2"/>
                      <a:pt x="16" y="2"/>
                      <a:pt x="16" y="2"/>
                    </a:cubicBezTo>
                    <a:cubicBezTo>
                      <a:pt x="5" y="5"/>
                      <a:pt x="0" y="15"/>
                      <a:pt x="2" y="25"/>
                    </a:cubicBezTo>
                    <a:cubicBezTo>
                      <a:pt x="4" y="34"/>
                      <a:pt x="12" y="40"/>
                      <a:pt x="22" y="40"/>
                    </a:cubicBezTo>
                    <a:cubicBezTo>
                      <a:pt x="23" y="40"/>
                      <a:pt x="24" y="40"/>
                      <a:pt x="26" y="40"/>
                    </a:cubicBezTo>
                    <a:cubicBezTo>
                      <a:pt x="26" y="40"/>
                      <a:pt x="27" y="40"/>
                      <a:pt x="28" y="40"/>
                    </a:cubicBezTo>
                    <a:cubicBezTo>
                      <a:pt x="38" y="37"/>
                      <a:pt x="45" y="27"/>
                      <a:pt x="42" y="17"/>
                    </a:cubicBezTo>
                    <a:cubicBezTo>
                      <a:pt x="40" y="6"/>
                      <a:pt x="30" y="0"/>
                      <a:pt x="19" y="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78" name="Freeform 84">
                <a:extLst>
                  <a:ext uri="{FF2B5EF4-FFF2-40B4-BE49-F238E27FC236}">
                    <a16:creationId xmlns:a16="http://schemas.microsoft.com/office/drawing/2014/main" id="{64EAE222-7E75-45C0-8738-D7385A2910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8" y="2202"/>
                <a:ext cx="29" cy="26"/>
              </a:xfrm>
              <a:custGeom>
                <a:avLst/>
                <a:gdLst>
                  <a:gd name="T0" fmla="*/ 18 w 48"/>
                  <a:gd name="T1" fmla="*/ 5 h 43"/>
                  <a:gd name="T2" fmla="*/ 14 w 48"/>
                  <a:gd name="T3" fmla="*/ 6 h 43"/>
                  <a:gd name="T4" fmla="*/ 4 w 48"/>
                  <a:gd name="T5" fmla="*/ 32 h 43"/>
                  <a:gd name="T6" fmla="*/ 22 w 48"/>
                  <a:gd name="T7" fmla="*/ 43 h 43"/>
                  <a:gd name="T8" fmla="*/ 30 w 48"/>
                  <a:gd name="T9" fmla="*/ 42 h 43"/>
                  <a:gd name="T10" fmla="*/ 26 w 48"/>
                  <a:gd name="T11" fmla="*/ 22 h 43"/>
                  <a:gd name="T12" fmla="*/ 33 w 48"/>
                  <a:gd name="T13" fmla="*/ 40 h 43"/>
                  <a:gd name="T14" fmla="*/ 43 w 48"/>
                  <a:gd name="T15" fmla="*/ 15 h 43"/>
                  <a:gd name="T16" fmla="*/ 18 w 48"/>
                  <a:gd name="T17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43">
                    <a:moveTo>
                      <a:pt x="18" y="5"/>
                    </a:moveTo>
                    <a:cubicBezTo>
                      <a:pt x="18" y="5"/>
                      <a:pt x="14" y="6"/>
                      <a:pt x="14" y="6"/>
                    </a:cubicBezTo>
                    <a:cubicBezTo>
                      <a:pt x="5" y="10"/>
                      <a:pt x="0" y="22"/>
                      <a:pt x="4" y="32"/>
                    </a:cubicBezTo>
                    <a:cubicBezTo>
                      <a:pt x="7" y="39"/>
                      <a:pt x="15" y="43"/>
                      <a:pt x="22" y="43"/>
                    </a:cubicBezTo>
                    <a:cubicBezTo>
                      <a:pt x="25" y="43"/>
                      <a:pt x="27" y="43"/>
                      <a:pt x="30" y="42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43" y="36"/>
                      <a:pt x="48" y="25"/>
                      <a:pt x="43" y="15"/>
                    </a:cubicBezTo>
                    <a:cubicBezTo>
                      <a:pt x="39" y="5"/>
                      <a:pt x="28" y="0"/>
                      <a:pt x="18" y="5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79" name="Freeform 85">
                <a:extLst>
                  <a:ext uri="{FF2B5EF4-FFF2-40B4-BE49-F238E27FC236}">
                    <a16:creationId xmlns:a16="http://schemas.microsoft.com/office/drawing/2014/main" id="{EF53C275-FCE4-40A4-A704-573DE07223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1" y="2091"/>
                <a:ext cx="96" cy="95"/>
              </a:xfrm>
              <a:custGeom>
                <a:avLst/>
                <a:gdLst>
                  <a:gd name="T0" fmla="*/ 133 w 155"/>
                  <a:gd name="T1" fmla="*/ 131 h 155"/>
                  <a:gd name="T2" fmla="*/ 155 w 155"/>
                  <a:gd name="T3" fmla="*/ 78 h 155"/>
                  <a:gd name="T4" fmla="*/ 77 w 155"/>
                  <a:gd name="T5" fmla="*/ 0 h 155"/>
                  <a:gd name="T6" fmla="*/ 0 w 155"/>
                  <a:gd name="T7" fmla="*/ 78 h 155"/>
                  <a:gd name="T8" fmla="*/ 77 w 155"/>
                  <a:gd name="T9" fmla="*/ 155 h 155"/>
                  <a:gd name="T10" fmla="*/ 123 w 155"/>
                  <a:gd name="T11" fmla="*/ 140 h 155"/>
                  <a:gd name="T12" fmla="*/ 130 w 155"/>
                  <a:gd name="T13" fmla="*/ 135 h 155"/>
                  <a:gd name="T14" fmla="*/ 133 w 155"/>
                  <a:gd name="T15" fmla="*/ 131 h 155"/>
                  <a:gd name="T16" fmla="*/ 38 w 155"/>
                  <a:gd name="T17" fmla="*/ 78 h 155"/>
                  <a:gd name="T18" fmla="*/ 77 w 155"/>
                  <a:gd name="T19" fmla="*/ 39 h 155"/>
                  <a:gd name="T20" fmla="*/ 116 w 155"/>
                  <a:gd name="T21" fmla="*/ 78 h 155"/>
                  <a:gd name="T22" fmla="*/ 77 w 155"/>
                  <a:gd name="T23" fmla="*/ 116 h 155"/>
                  <a:gd name="T24" fmla="*/ 38 w 155"/>
                  <a:gd name="T25" fmla="*/ 78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155">
                    <a:moveTo>
                      <a:pt x="133" y="131"/>
                    </a:moveTo>
                    <a:cubicBezTo>
                      <a:pt x="147" y="117"/>
                      <a:pt x="155" y="98"/>
                      <a:pt x="155" y="78"/>
                    </a:cubicBezTo>
                    <a:cubicBezTo>
                      <a:pt x="155" y="35"/>
                      <a:pt x="120" y="0"/>
                      <a:pt x="77" y="0"/>
                    </a:cubicBezTo>
                    <a:cubicBezTo>
                      <a:pt x="34" y="0"/>
                      <a:pt x="0" y="35"/>
                      <a:pt x="0" y="78"/>
                    </a:cubicBezTo>
                    <a:cubicBezTo>
                      <a:pt x="0" y="120"/>
                      <a:pt x="34" y="155"/>
                      <a:pt x="77" y="155"/>
                    </a:cubicBezTo>
                    <a:cubicBezTo>
                      <a:pt x="94" y="155"/>
                      <a:pt x="110" y="149"/>
                      <a:pt x="123" y="140"/>
                    </a:cubicBezTo>
                    <a:cubicBezTo>
                      <a:pt x="125" y="139"/>
                      <a:pt x="128" y="138"/>
                      <a:pt x="130" y="135"/>
                    </a:cubicBezTo>
                    <a:cubicBezTo>
                      <a:pt x="131" y="134"/>
                      <a:pt x="133" y="132"/>
                      <a:pt x="133" y="131"/>
                    </a:cubicBezTo>
                    <a:close/>
                    <a:moveTo>
                      <a:pt x="38" y="78"/>
                    </a:moveTo>
                    <a:cubicBezTo>
                      <a:pt x="38" y="56"/>
                      <a:pt x="56" y="39"/>
                      <a:pt x="77" y="39"/>
                    </a:cubicBezTo>
                    <a:cubicBezTo>
                      <a:pt x="99" y="39"/>
                      <a:pt x="116" y="56"/>
                      <a:pt x="116" y="78"/>
                    </a:cubicBezTo>
                    <a:cubicBezTo>
                      <a:pt x="116" y="99"/>
                      <a:pt x="99" y="116"/>
                      <a:pt x="77" y="116"/>
                    </a:cubicBezTo>
                    <a:cubicBezTo>
                      <a:pt x="56" y="116"/>
                      <a:pt x="38" y="99"/>
                      <a:pt x="38" y="78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80" name="Freeform 86">
                <a:extLst>
                  <a:ext uri="{FF2B5EF4-FFF2-40B4-BE49-F238E27FC236}">
                    <a16:creationId xmlns:a16="http://schemas.microsoft.com/office/drawing/2014/main" id="{E8451639-E89D-4B26-AD81-231F289578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6" y="2008"/>
                <a:ext cx="25" cy="25"/>
              </a:xfrm>
              <a:custGeom>
                <a:avLst/>
                <a:gdLst>
                  <a:gd name="T0" fmla="*/ 23 w 41"/>
                  <a:gd name="T1" fmla="*/ 1 h 41"/>
                  <a:gd name="T2" fmla="*/ 2 w 41"/>
                  <a:gd name="T3" fmla="*/ 19 h 41"/>
                  <a:gd name="T4" fmla="*/ 18 w 41"/>
                  <a:gd name="T5" fmla="*/ 41 h 41"/>
                  <a:gd name="T6" fmla="*/ 21 w 41"/>
                  <a:gd name="T7" fmla="*/ 41 h 41"/>
                  <a:gd name="T8" fmla="*/ 40 w 41"/>
                  <a:gd name="T9" fmla="*/ 24 h 41"/>
                  <a:gd name="T10" fmla="*/ 40 w 41"/>
                  <a:gd name="T11" fmla="*/ 20 h 41"/>
                  <a:gd name="T12" fmla="*/ 23 w 41"/>
                  <a:gd name="T13" fmla="*/ 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41">
                    <a:moveTo>
                      <a:pt x="23" y="1"/>
                    </a:moveTo>
                    <a:cubicBezTo>
                      <a:pt x="12" y="0"/>
                      <a:pt x="3" y="9"/>
                      <a:pt x="2" y="19"/>
                    </a:cubicBezTo>
                    <a:cubicBezTo>
                      <a:pt x="0" y="30"/>
                      <a:pt x="8" y="40"/>
                      <a:pt x="18" y="41"/>
                    </a:cubicBezTo>
                    <a:cubicBezTo>
                      <a:pt x="19" y="41"/>
                      <a:pt x="20" y="41"/>
                      <a:pt x="21" y="41"/>
                    </a:cubicBezTo>
                    <a:cubicBezTo>
                      <a:pt x="30" y="41"/>
                      <a:pt x="39" y="34"/>
                      <a:pt x="40" y="24"/>
                    </a:cubicBezTo>
                    <a:cubicBezTo>
                      <a:pt x="40" y="24"/>
                      <a:pt x="40" y="20"/>
                      <a:pt x="40" y="20"/>
                    </a:cubicBezTo>
                    <a:cubicBezTo>
                      <a:pt x="41" y="9"/>
                      <a:pt x="34" y="2"/>
                      <a:pt x="23" y="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81" name="Freeform 87">
                <a:extLst>
                  <a:ext uri="{FF2B5EF4-FFF2-40B4-BE49-F238E27FC236}">
                    <a16:creationId xmlns:a16="http://schemas.microsoft.com/office/drawing/2014/main" id="{AECAE1B6-5102-4980-82D3-3285B1707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6" y="1835"/>
                <a:ext cx="28" cy="27"/>
              </a:xfrm>
              <a:custGeom>
                <a:avLst/>
                <a:gdLst>
                  <a:gd name="T0" fmla="*/ 9 w 46"/>
                  <a:gd name="T1" fmla="*/ 37 h 44"/>
                  <a:gd name="T2" fmla="*/ 25 w 46"/>
                  <a:gd name="T3" fmla="*/ 44 h 44"/>
                  <a:gd name="T4" fmla="*/ 37 w 46"/>
                  <a:gd name="T5" fmla="*/ 40 h 44"/>
                  <a:gd name="T6" fmla="*/ 40 w 46"/>
                  <a:gd name="T7" fmla="*/ 13 h 44"/>
                  <a:gd name="T8" fmla="*/ 22 w 46"/>
                  <a:gd name="T9" fmla="*/ 22 h 44"/>
                  <a:gd name="T10" fmla="*/ 38 w 46"/>
                  <a:gd name="T11" fmla="*/ 10 h 44"/>
                  <a:gd name="T12" fmla="*/ 10 w 46"/>
                  <a:gd name="T13" fmla="*/ 7 h 44"/>
                  <a:gd name="T14" fmla="*/ 7 w 46"/>
                  <a:gd name="T15" fmla="*/ 34 h 44"/>
                  <a:gd name="T16" fmla="*/ 9 w 46"/>
                  <a:gd name="T17" fmla="*/ 3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44">
                    <a:moveTo>
                      <a:pt x="9" y="37"/>
                    </a:moveTo>
                    <a:cubicBezTo>
                      <a:pt x="13" y="42"/>
                      <a:pt x="19" y="44"/>
                      <a:pt x="25" y="44"/>
                    </a:cubicBezTo>
                    <a:cubicBezTo>
                      <a:pt x="29" y="44"/>
                      <a:pt x="33" y="43"/>
                      <a:pt x="37" y="40"/>
                    </a:cubicBezTo>
                    <a:cubicBezTo>
                      <a:pt x="45" y="33"/>
                      <a:pt x="46" y="21"/>
                      <a:pt x="40" y="1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1" y="2"/>
                      <a:pt x="19" y="0"/>
                      <a:pt x="10" y="7"/>
                    </a:cubicBezTo>
                    <a:cubicBezTo>
                      <a:pt x="2" y="13"/>
                      <a:pt x="0" y="25"/>
                      <a:pt x="7" y="34"/>
                    </a:cubicBezTo>
                    <a:cubicBezTo>
                      <a:pt x="7" y="34"/>
                      <a:pt x="9" y="37"/>
                      <a:pt x="9" y="37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82" name="Freeform 88">
                <a:extLst>
                  <a:ext uri="{FF2B5EF4-FFF2-40B4-BE49-F238E27FC236}">
                    <a16:creationId xmlns:a16="http://schemas.microsoft.com/office/drawing/2014/main" id="{2FAB7C3E-A5D0-4415-93FE-422361D11E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5" y="1802"/>
                <a:ext cx="28" cy="26"/>
              </a:xfrm>
              <a:custGeom>
                <a:avLst/>
                <a:gdLst>
                  <a:gd name="T0" fmla="*/ 11 w 44"/>
                  <a:gd name="T1" fmla="*/ 39 h 43"/>
                  <a:gd name="T2" fmla="*/ 22 w 44"/>
                  <a:gd name="T3" fmla="*/ 43 h 43"/>
                  <a:gd name="T4" fmla="*/ 37 w 44"/>
                  <a:gd name="T5" fmla="*/ 36 h 43"/>
                  <a:gd name="T6" fmla="*/ 35 w 44"/>
                  <a:gd name="T7" fmla="*/ 8 h 43"/>
                  <a:gd name="T8" fmla="*/ 33 w 44"/>
                  <a:gd name="T9" fmla="*/ 7 h 43"/>
                  <a:gd name="T10" fmla="*/ 7 w 44"/>
                  <a:gd name="T11" fmla="*/ 10 h 43"/>
                  <a:gd name="T12" fmla="*/ 11 w 44"/>
                  <a:gd name="T13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3">
                    <a:moveTo>
                      <a:pt x="11" y="39"/>
                    </a:moveTo>
                    <a:cubicBezTo>
                      <a:pt x="14" y="42"/>
                      <a:pt x="18" y="43"/>
                      <a:pt x="22" y="43"/>
                    </a:cubicBezTo>
                    <a:cubicBezTo>
                      <a:pt x="28" y="43"/>
                      <a:pt x="33" y="40"/>
                      <a:pt x="37" y="36"/>
                    </a:cubicBezTo>
                    <a:cubicBezTo>
                      <a:pt x="44" y="28"/>
                      <a:pt x="43" y="15"/>
                      <a:pt x="35" y="8"/>
                    </a:cubicBezTo>
                    <a:cubicBezTo>
                      <a:pt x="35" y="8"/>
                      <a:pt x="33" y="7"/>
                      <a:pt x="33" y="7"/>
                    </a:cubicBezTo>
                    <a:cubicBezTo>
                      <a:pt x="25" y="0"/>
                      <a:pt x="14" y="2"/>
                      <a:pt x="7" y="10"/>
                    </a:cubicBezTo>
                    <a:cubicBezTo>
                      <a:pt x="0" y="18"/>
                      <a:pt x="3" y="32"/>
                      <a:pt x="11" y="3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83" name="Freeform 89">
                <a:extLst>
                  <a:ext uri="{FF2B5EF4-FFF2-40B4-BE49-F238E27FC236}">
                    <a16:creationId xmlns:a16="http://schemas.microsoft.com/office/drawing/2014/main" id="{BE410F04-5FA4-44AA-AC39-350A2C5456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6" y="1756"/>
                <a:ext cx="29" cy="26"/>
              </a:xfrm>
              <a:custGeom>
                <a:avLst/>
                <a:gdLst>
                  <a:gd name="T0" fmla="*/ 15 w 47"/>
                  <a:gd name="T1" fmla="*/ 40 h 42"/>
                  <a:gd name="T2" fmla="*/ 19 w 47"/>
                  <a:gd name="T3" fmla="*/ 41 h 42"/>
                  <a:gd name="T4" fmla="*/ 25 w 47"/>
                  <a:gd name="T5" fmla="*/ 42 h 42"/>
                  <a:gd name="T6" fmla="*/ 44 w 47"/>
                  <a:gd name="T7" fmla="*/ 28 h 42"/>
                  <a:gd name="T8" fmla="*/ 31 w 47"/>
                  <a:gd name="T9" fmla="*/ 4 h 42"/>
                  <a:gd name="T10" fmla="*/ 22 w 47"/>
                  <a:gd name="T11" fmla="*/ 21 h 42"/>
                  <a:gd name="T12" fmla="*/ 28 w 47"/>
                  <a:gd name="T13" fmla="*/ 3 h 42"/>
                  <a:gd name="T14" fmla="*/ 3 w 47"/>
                  <a:gd name="T15" fmla="*/ 15 h 42"/>
                  <a:gd name="T16" fmla="*/ 15 w 47"/>
                  <a:gd name="T17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2">
                    <a:moveTo>
                      <a:pt x="15" y="40"/>
                    </a:moveTo>
                    <a:cubicBezTo>
                      <a:pt x="15" y="40"/>
                      <a:pt x="19" y="41"/>
                      <a:pt x="19" y="41"/>
                    </a:cubicBezTo>
                    <a:cubicBezTo>
                      <a:pt x="21" y="42"/>
                      <a:pt x="23" y="42"/>
                      <a:pt x="25" y="42"/>
                    </a:cubicBezTo>
                    <a:cubicBezTo>
                      <a:pt x="33" y="42"/>
                      <a:pt x="41" y="37"/>
                      <a:pt x="44" y="28"/>
                    </a:cubicBezTo>
                    <a:cubicBezTo>
                      <a:pt x="47" y="18"/>
                      <a:pt x="41" y="7"/>
                      <a:pt x="31" y="4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18" y="0"/>
                      <a:pt x="7" y="5"/>
                      <a:pt x="3" y="15"/>
                    </a:cubicBezTo>
                    <a:cubicBezTo>
                      <a:pt x="0" y="25"/>
                      <a:pt x="5" y="36"/>
                      <a:pt x="15" y="4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84" name="Freeform 90">
                <a:extLst>
                  <a:ext uri="{FF2B5EF4-FFF2-40B4-BE49-F238E27FC236}">
                    <a16:creationId xmlns:a16="http://schemas.microsoft.com/office/drawing/2014/main" id="{D0CB5A28-38E6-4938-AC7A-E094BC22AB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8" y="1917"/>
                <a:ext cx="27" cy="26"/>
              </a:xfrm>
              <a:custGeom>
                <a:avLst/>
                <a:gdLst>
                  <a:gd name="T0" fmla="*/ 2 w 43"/>
                  <a:gd name="T1" fmla="*/ 29 h 43"/>
                  <a:gd name="T2" fmla="*/ 21 w 43"/>
                  <a:gd name="T3" fmla="*/ 43 h 43"/>
                  <a:gd name="T4" fmla="*/ 26 w 43"/>
                  <a:gd name="T5" fmla="*/ 42 h 43"/>
                  <a:gd name="T6" fmla="*/ 40 w 43"/>
                  <a:gd name="T7" fmla="*/ 18 h 43"/>
                  <a:gd name="T8" fmla="*/ 39 w 43"/>
                  <a:gd name="T9" fmla="*/ 14 h 43"/>
                  <a:gd name="T10" fmla="*/ 15 w 43"/>
                  <a:gd name="T11" fmla="*/ 3 h 43"/>
                  <a:gd name="T12" fmla="*/ 2 w 43"/>
                  <a:gd name="T13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3">
                    <a:moveTo>
                      <a:pt x="2" y="29"/>
                    </a:moveTo>
                    <a:cubicBezTo>
                      <a:pt x="5" y="37"/>
                      <a:pt x="13" y="43"/>
                      <a:pt x="21" y="43"/>
                    </a:cubicBezTo>
                    <a:cubicBezTo>
                      <a:pt x="23" y="43"/>
                      <a:pt x="25" y="43"/>
                      <a:pt x="26" y="42"/>
                    </a:cubicBezTo>
                    <a:cubicBezTo>
                      <a:pt x="37" y="39"/>
                      <a:pt x="43" y="28"/>
                      <a:pt x="40" y="18"/>
                    </a:cubicBezTo>
                    <a:cubicBezTo>
                      <a:pt x="40" y="18"/>
                      <a:pt x="39" y="14"/>
                      <a:pt x="39" y="14"/>
                    </a:cubicBezTo>
                    <a:cubicBezTo>
                      <a:pt x="36" y="4"/>
                      <a:pt x="26" y="0"/>
                      <a:pt x="15" y="3"/>
                    </a:cubicBezTo>
                    <a:cubicBezTo>
                      <a:pt x="5" y="6"/>
                      <a:pt x="0" y="18"/>
                      <a:pt x="2" y="2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85" name="Freeform 91">
                <a:extLst>
                  <a:ext uri="{FF2B5EF4-FFF2-40B4-BE49-F238E27FC236}">
                    <a16:creationId xmlns:a16="http://schemas.microsoft.com/office/drawing/2014/main" id="{DA408ABF-FD3B-4B88-B3F7-DFBFBBF7AF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2" y="1874"/>
                <a:ext cx="27" cy="27"/>
              </a:xfrm>
              <a:custGeom>
                <a:avLst/>
                <a:gdLst>
                  <a:gd name="T0" fmla="*/ 22 w 44"/>
                  <a:gd name="T1" fmla="*/ 43 h 43"/>
                  <a:gd name="T2" fmla="*/ 30 w 44"/>
                  <a:gd name="T3" fmla="*/ 41 h 43"/>
                  <a:gd name="T4" fmla="*/ 39 w 44"/>
                  <a:gd name="T5" fmla="*/ 15 h 43"/>
                  <a:gd name="T6" fmla="*/ 37 w 44"/>
                  <a:gd name="T7" fmla="*/ 11 h 43"/>
                  <a:gd name="T8" fmla="*/ 12 w 44"/>
                  <a:gd name="T9" fmla="*/ 5 h 43"/>
                  <a:gd name="T10" fmla="*/ 4 w 44"/>
                  <a:gd name="T11" fmla="*/ 32 h 43"/>
                  <a:gd name="T12" fmla="*/ 22 w 44"/>
                  <a:gd name="T1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3">
                    <a:moveTo>
                      <a:pt x="22" y="43"/>
                    </a:moveTo>
                    <a:cubicBezTo>
                      <a:pt x="24" y="43"/>
                      <a:pt x="27" y="42"/>
                      <a:pt x="30" y="41"/>
                    </a:cubicBezTo>
                    <a:cubicBezTo>
                      <a:pt x="40" y="36"/>
                      <a:pt x="44" y="25"/>
                      <a:pt x="39" y="15"/>
                    </a:cubicBezTo>
                    <a:cubicBezTo>
                      <a:pt x="39" y="15"/>
                      <a:pt x="37" y="12"/>
                      <a:pt x="37" y="11"/>
                    </a:cubicBezTo>
                    <a:cubicBezTo>
                      <a:pt x="32" y="2"/>
                      <a:pt x="22" y="0"/>
                      <a:pt x="12" y="5"/>
                    </a:cubicBezTo>
                    <a:cubicBezTo>
                      <a:pt x="3" y="9"/>
                      <a:pt x="0" y="22"/>
                      <a:pt x="4" y="32"/>
                    </a:cubicBezTo>
                    <a:cubicBezTo>
                      <a:pt x="7" y="39"/>
                      <a:pt x="14" y="43"/>
                      <a:pt x="22" y="43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86" name="Freeform 92">
                <a:extLst>
                  <a:ext uri="{FF2B5EF4-FFF2-40B4-BE49-F238E27FC236}">
                    <a16:creationId xmlns:a16="http://schemas.microsoft.com/office/drawing/2014/main" id="{4F90D947-192F-4320-AC10-5607AA8A2F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8" y="1775"/>
                <a:ext cx="28" cy="26"/>
              </a:xfrm>
              <a:custGeom>
                <a:avLst/>
                <a:gdLst>
                  <a:gd name="T0" fmla="*/ 41 w 46"/>
                  <a:gd name="T1" fmla="*/ 33 h 43"/>
                  <a:gd name="T2" fmla="*/ 33 w 46"/>
                  <a:gd name="T3" fmla="*/ 6 h 43"/>
                  <a:gd name="T4" fmla="*/ 31 w 46"/>
                  <a:gd name="T5" fmla="*/ 5 h 43"/>
                  <a:gd name="T6" fmla="*/ 5 w 46"/>
                  <a:gd name="T7" fmla="*/ 13 h 43"/>
                  <a:gd name="T8" fmla="*/ 12 w 46"/>
                  <a:gd name="T9" fmla="*/ 39 h 43"/>
                  <a:gd name="T10" fmla="*/ 16 w 46"/>
                  <a:gd name="T11" fmla="*/ 41 h 43"/>
                  <a:gd name="T12" fmla="*/ 24 w 46"/>
                  <a:gd name="T13" fmla="*/ 43 h 43"/>
                  <a:gd name="T14" fmla="*/ 41 w 46"/>
                  <a:gd name="T15" fmla="*/ 3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43">
                    <a:moveTo>
                      <a:pt x="41" y="33"/>
                    </a:moveTo>
                    <a:cubicBezTo>
                      <a:pt x="46" y="24"/>
                      <a:pt x="42" y="12"/>
                      <a:pt x="33" y="6"/>
                    </a:cubicBezTo>
                    <a:cubicBezTo>
                      <a:pt x="33" y="6"/>
                      <a:pt x="31" y="6"/>
                      <a:pt x="31" y="5"/>
                    </a:cubicBezTo>
                    <a:cubicBezTo>
                      <a:pt x="22" y="0"/>
                      <a:pt x="10" y="3"/>
                      <a:pt x="5" y="13"/>
                    </a:cubicBezTo>
                    <a:cubicBezTo>
                      <a:pt x="0" y="22"/>
                      <a:pt x="3" y="34"/>
                      <a:pt x="12" y="39"/>
                    </a:cubicBezTo>
                    <a:cubicBezTo>
                      <a:pt x="12" y="39"/>
                      <a:pt x="15" y="41"/>
                      <a:pt x="16" y="41"/>
                    </a:cubicBezTo>
                    <a:cubicBezTo>
                      <a:pt x="18" y="43"/>
                      <a:pt x="21" y="43"/>
                      <a:pt x="24" y="43"/>
                    </a:cubicBezTo>
                    <a:cubicBezTo>
                      <a:pt x="31" y="43"/>
                      <a:pt x="37" y="40"/>
                      <a:pt x="41" y="33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87" name="Freeform 93">
                <a:extLst>
                  <a:ext uri="{FF2B5EF4-FFF2-40B4-BE49-F238E27FC236}">
                    <a16:creationId xmlns:a16="http://schemas.microsoft.com/office/drawing/2014/main" id="{3782AF7E-29F2-46A9-9BE7-6F3ECE365A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7" y="1962"/>
                <a:ext cx="25" cy="26"/>
              </a:xfrm>
              <a:custGeom>
                <a:avLst/>
                <a:gdLst>
                  <a:gd name="T0" fmla="*/ 18 w 40"/>
                  <a:gd name="T1" fmla="*/ 1 h 41"/>
                  <a:gd name="T2" fmla="*/ 1 w 40"/>
                  <a:gd name="T3" fmla="*/ 24 h 41"/>
                  <a:gd name="T4" fmla="*/ 20 w 40"/>
                  <a:gd name="T5" fmla="*/ 41 h 41"/>
                  <a:gd name="T6" fmla="*/ 22 w 40"/>
                  <a:gd name="T7" fmla="*/ 41 h 41"/>
                  <a:gd name="T8" fmla="*/ 39 w 40"/>
                  <a:gd name="T9" fmla="*/ 20 h 41"/>
                  <a:gd name="T10" fmla="*/ 39 w 40"/>
                  <a:gd name="T11" fmla="*/ 17 h 41"/>
                  <a:gd name="T12" fmla="*/ 18 w 40"/>
                  <a:gd name="T13" fmla="*/ 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1">
                    <a:moveTo>
                      <a:pt x="18" y="1"/>
                    </a:moveTo>
                    <a:cubicBezTo>
                      <a:pt x="7" y="2"/>
                      <a:pt x="0" y="13"/>
                      <a:pt x="1" y="24"/>
                    </a:cubicBezTo>
                    <a:cubicBezTo>
                      <a:pt x="1" y="34"/>
                      <a:pt x="10" y="41"/>
                      <a:pt x="20" y="41"/>
                    </a:cubicBezTo>
                    <a:cubicBezTo>
                      <a:pt x="20" y="41"/>
                      <a:pt x="21" y="41"/>
                      <a:pt x="22" y="41"/>
                    </a:cubicBezTo>
                    <a:cubicBezTo>
                      <a:pt x="32" y="40"/>
                      <a:pt x="40" y="31"/>
                      <a:pt x="39" y="20"/>
                    </a:cubicBezTo>
                    <a:cubicBezTo>
                      <a:pt x="39" y="20"/>
                      <a:pt x="39" y="17"/>
                      <a:pt x="39" y="17"/>
                    </a:cubicBezTo>
                    <a:cubicBezTo>
                      <a:pt x="38" y="6"/>
                      <a:pt x="28" y="0"/>
                      <a:pt x="18" y="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88" name="Freeform 94">
                <a:extLst>
                  <a:ext uri="{FF2B5EF4-FFF2-40B4-BE49-F238E27FC236}">
                    <a16:creationId xmlns:a16="http://schemas.microsoft.com/office/drawing/2014/main" id="{4CF1BE73-E9BF-40AE-95DA-0394FE4C9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0" y="2007"/>
                <a:ext cx="26" cy="26"/>
              </a:xfrm>
              <a:custGeom>
                <a:avLst/>
                <a:gdLst>
                  <a:gd name="T0" fmla="*/ 23 w 41"/>
                  <a:gd name="T1" fmla="*/ 42 h 42"/>
                  <a:gd name="T2" fmla="*/ 40 w 41"/>
                  <a:gd name="T3" fmla="*/ 19 h 42"/>
                  <a:gd name="T4" fmla="*/ 18 w 41"/>
                  <a:gd name="T5" fmla="*/ 2 h 42"/>
                  <a:gd name="T6" fmla="*/ 1 w 41"/>
                  <a:gd name="T7" fmla="*/ 23 h 42"/>
                  <a:gd name="T8" fmla="*/ 2 w 41"/>
                  <a:gd name="T9" fmla="*/ 27 h 42"/>
                  <a:gd name="T10" fmla="*/ 20 w 41"/>
                  <a:gd name="T11" fmla="*/ 42 h 42"/>
                  <a:gd name="T12" fmla="*/ 23 w 41"/>
                  <a:gd name="T1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42">
                    <a:moveTo>
                      <a:pt x="23" y="42"/>
                    </a:moveTo>
                    <a:cubicBezTo>
                      <a:pt x="33" y="41"/>
                      <a:pt x="41" y="29"/>
                      <a:pt x="40" y="19"/>
                    </a:cubicBezTo>
                    <a:cubicBezTo>
                      <a:pt x="39" y="8"/>
                      <a:pt x="29" y="0"/>
                      <a:pt x="18" y="2"/>
                    </a:cubicBezTo>
                    <a:cubicBezTo>
                      <a:pt x="8" y="3"/>
                      <a:pt x="0" y="12"/>
                      <a:pt x="1" y="23"/>
                    </a:cubicBezTo>
                    <a:cubicBezTo>
                      <a:pt x="1" y="23"/>
                      <a:pt x="2" y="27"/>
                      <a:pt x="2" y="27"/>
                    </a:cubicBezTo>
                    <a:cubicBezTo>
                      <a:pt x="3" y="36"/>
                      <a:pt x="11" y="42"/>
                      <a:pt x="20" y="42"/>
                    </a:cubicBezTo>
                    <a:cubicBezTo>
                      <a:pt x="21" y="42"/>
                      <a:pt x="22" y="42"/>
                      <a:pt x="23" y="4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89" name="Freeform 95">
                <a:extLst>
                  <a:ext uri="{FF2B5EF4-FFF2-40B4-BE49-F238E27FC236}">
                    <a16:creationId xmlns:a16="http://schemas.microsoft.com/office/drawing/2014/main" id="{005B87C2-396A-4EB2-B2E9-CBB85B5B50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3" y="1873"/>
                <a:ext cx="28" cy="27"/>
              </a:xfrm>
              <a:custGeom>
                <a:avLst/>
                <a:gdLst>
                  <a:gd name="T0" fmla="*/ 14 w 46"/>
                  <a:gd name="T1" fmla="*/ 41 h 43"/>
                  <a:gd name="T2" fmla="*/ 22 w 46"/>
                  <a:gd name="T3" fmla="*/ 43 h 43"/>
                  <a:gd name="T4" fmla="*/ 41 w 46"/>
                  <a:gd name="T5" fmla="*/ 31 h 43"/>
                  <a:gd name="T6" fmla="*/ 32 w 46"/>
                  <a:gd name="T7" fmla="*/ 5 h 43"/>
                  <a:gd name="T8" fmla="*/ 6 w 46"/>
                  <a:gd name="T9" fmla="*/ 14 h 43"/>
                  <a:gd name="T10" fmla="*/ 5 w 46"/>
                  <a:gd name="T11" fmla="*/ 17 h 43"/>
                  <a:gd name="T12" fmla="*/ 14 w 46"/>
                  <a:gd name="T13" fmla="*/ 4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43">
                    <a:moveTo>
                      <a:pt x="14" y="41"/>
                    </a:moveTo>
                    <a:cubicBezTo>
                      <a:pt x="17" y="43"/>
                      <a:pt x="19" y="43"/>
                      <a:pt x="22" y="43"/>
                    </a:cubicBezTo>
                    <a:cubicBezTo>
                      <a:pt x="30" y="43"/>
                      <a:pt x="38" y="38"/>
                      <a:pt x="41" y="31"/>
                    </a:cubicBezTo>
                    <a:cubicBezTo>
                      <a:pt x="46" y="21"/>
                      <a:pt x="42" y="10"/>
                      <a:pt x="32" y="5"/>
                    </a:cubicBezTo>
                    <a:cubicBezTo>
                      <a:pt x="23" y="0"/>
                      <a:pt x="11" y="4"/>
                      <a:pt x="6" y="14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0" y="27"/>
                      <a:pt x="5" y="37"/>
                      <a:pt x="14" y="4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90" name="Freeform 96">
                <a:extLst>
                  <a:ext uri="{FF2B5EF4-FFF2-40B4-BE49-F238E27FC236}">
                    <a16:creationId xmlns:a16="http://schemas.microsoft.com/office/drawing/2014/main" id="{966C9BCA-8B44-4638-89B3-D40B9469EF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5" y="1775"/>
                <a:ext cx="29" cy="26"/>
              </a:xfrm>
              <a:custGeom>
                <a:avLst/>
                <a:gdLst>
                  <a:gd name="T0" fmla="*/ 41 w 46"/>
                  <a:gd name="T1" fmla="*/ 12 h 41"/>
                  <a:gd name="T2" fmla="*/ 14 w 46"/>
                  <a:gd name="T3" fmla="*/ 5 h 41"/>
                  <a:gd name="T4" fmla="*/ 11 w 46"/>
                  <a:gd name="T5" fmla="*/ 7 h 41"/>
                  <a:gd name="T6" fmla="*/ 6 w 46"/>
                  <a:gd name="T7" fmla="*/ 33 h 41"/>
                  <a:gd name="T8" fmla="*/ 23 w 46"/>
                  <a:gd name="T9" fmla="*/ 41 h 41"/>
                  <a:gd name="T10" fmla="*/ 33 w 46"/>
                  <a:gd name="T11" fmla="*/ 39 h 41"/>
                  <a:gd name="T12" fmla="*/ 41 w 46"/>
                  <a:gd name="T1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41">
                    <a:moveTo>
                      <a:pt x="41" y="12"/>
                    </a:moveTo>
                    <a:cubicBezTo>
                      <a:pt x="35" y="3"/>
                      <a:pt x="24" y="0"/>
                      <a:pt x="14" y="5"/>
                    </a:cubicBezTo>
                    <a:cubicBezTo>
                      <a:pt x="14" y="5"/>
                      <a:pt x="11" y="7"/>
                      <a:pt x="11" y="7"/>
                    </a:cubicBezTo>
                    <a:cubicBezTo>
                      <a:pt x="2" y="13"/>
                      <a:pt x="0" y="23"/>
                      <a:pt x="6" y="33"/>
                    </a:cubicBezTo>
                    <a:cubicBezTo>
                      <a:pt x="9" y="38"/>
                      <a:pt x="16" y="41"/>
                      <a:pt x="23" y="41"/>
                    </a:cubicBezTo>
                    <a:cubicBezTo>
                      <a:pt x="26" y="41"/>
                      <a:pt x="30" y="40"/>
                      <a:pt x="33" y="39"/>
                    </a:cubicBezTo>
                    <a:cubicBezTo>
                      <a:pt x="43" y="33"/>
                      <a:pt x="46" y="21"/>
                      <a:pt x="41" y="1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91" name="Freeform 97">
                <a:extLst>
                  <a:ext uri="{FF2B5EF4-FFF2-40B4-BE49-F238E27FC236}">
                    <a16:creationId xmlns:a16="http://schemas.microsoft.com/office/drawing/2014/main" id="{33F9310B-B7B9-4B9B-B8FD-C00146CC52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0" y="1962"/>
                <a:ext cx="25" cy="26"/>
              </a:xfrm>
              <a:custGeom>
                <a:avLst/>
                <a:gdLst>
                  <a:gd name="T0" fmla="*/ 19 w 41"/>
                  <a:gd name="T1" fmla="*/ 41 h 41"/>
                  <a:gd name="T2" fmla="*/ 20 w 41"/>
                  <a:gd name="T3" fmla="*/ 41 h 41"/>
                  <a:gd name="T4" fmla="*/ 40 w 41"/>
                  <a:gd name="T5" fmla="*/ 22 h 41"/>
                  <a:gd name="T6" fmla="*/ 22 w 41"/>
                  <a:gd name="T7" fmla="*/ 1 h 41"/>
                  <a:gd name="T8" fmla="*/ 1 w 41"/>
                  <a:gd name="T9" fmla="*/ 18 h 41"/>
                  <a:gd name="T10" fmla="*/ 1 w 41"/>
                  <a:gd name="T11" fmla="*/ 22 h 41"/>
                  <a:gd name="T12" fmla="*/ 19 w 41"/>
                  <a:gd name="T13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41">
                    <a:moveTo>
                      <a:pt x="19" y="41"/>
                    </a:moveTo>
                    <a:cubicBezTo>
                      <a:pt x="19" y="41"/>
                      <a:pt x="20" y="41"/>
                      <a:pt x="20" y="41"/>
                    </a:cubicBezTo>
                    <a:cubicBezTo>
                      <a:pt x="30" y="41"/>
                      <a:pt x="39" y="32"/>
                      <a:pt x="40" y="22"/>
                    </a:cubicBezTo>
                    <a:cubicBezTo>
                      <a:pt x="41" y="11"/>
                      <a:pt x="33" y="2"/>
                      <a:pt x="22" y="1"/>
                    </a:cubicBezTo>
                    <a:cubicBezTo>
                      <a:pt x="12" y="0"/>
                      <a:pt x="2" y="7"/>
                      <a:pt x="1" y="18"/>
                    </a:cubicBezTo>
                    <a:cubicBezTo>
                      <a:pt x="1" y="18"/>
                      <a:pt x="1" y="22"/>
                      <a:pt x="1" y="22"/>
                    </a:cubicBezTo>
                    <a:cubicBezTo>
                      <a:pt x="0" y="33"/>
                      <a:pt x="8" y="40"/>
                      <a:pt x="19" y="4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92" name="Freeform 98">
                <a:extLst>
                  <a:ext uri="{FF2B5EF4-FFF2-40B4-BE49-F238E27FC236}">
                    <a16:creationId xmlns:a16="http://schemas.microsoft.com/office/drawing/2014/main" id="{5CF1E235-F29D-4BC0-BECD-141F89E35B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8" y="2052"/>
                <a:ext cx="28" cy="26"/>
              </a:xfrm>
              <a:custGeom>
                <a:avLst/>
                <a:gdLst>
                  <a:gd name="T0" fmla="*/ 22 w 44"/>
                  <a:gd name="T1" fmla="*/ 43 h 43"/>
                  <a:gd name="T2" fmla="*/ 28 w 44"/>
                  <a:gd name="T3" fmla="*/ 42 h 43"/>
                  <a:gd name="T4" fmla="*/ 41 w 44"/>
                  <a:gd name="T5" fmla="*/ 16 h 43"/>
                  <a:gd name="T6" fmla="*/ 16 w 44"/>
                  <a:gd name="T7" fmla="*/ 3 h 43"/>
                  <a:gd name="T8" fmla="*/ 4 w 44"/>
                  <a:gd name="T9" fmla="*/ 27 h 43"/>
                  <a:gd name="T10" fmla="*/ 5 w 44"/>
                  <a:gd name="T11" fmla="*/ 31 h 43"/>
                  <a:gd name="T12" fmla="*/ 22 w 44"/>
                  <a:gd name="T1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3">
                    <a:moveTo>
                      <a:pt x="22" y="43"/>
                    </a:moveTo>
                    <a:cubicBezTo>
                      <a:pt x="24" y="43"/>
                      <a:pt x="26" y="42"/>
                      <a:pt x="28" y="42"/>
                    </a:cubicBezTo>
                    <a:cubicBezTo>
                      <a:pt x="39" y="38"/>
                      <a:pt x="44" y="26"/>
                      <a:pt x="41" y="16"/>
                    </a:cubicBezTo>
                    <a:cubicBezTo>
                      <a:pt x="37" y="5"/>
                      <a:pt x="27" y="0"/>
                      <a:pt x="16" y="3"/>
                    </a:cubicBezTo>
                    <a:cubicBezTo>
                      <a:pt x="6" y="6"/>
                      <a:pt x="0" y="17"/>
                      <a:pt x="4" y="27"/>
                    </a:cubicBezTo>
                    <a:cubicBezTo>
                      <a:pt x="4" y="27"/>
                      <a:pt x="5" y="31"/>
                      <a:pt x="5" y="31"/>
                    </a:cubicBezTo>
                    <a:cubicBezTo>
                      <a:pt x="7" y="39"/>
                      <a:pt x="14" y="43"/>
                      <a:pt x="22" y="43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93" name="Freeform 99">
                <a:extLst>
                  <a:ext uri="{FF2B5EF4-FFF2-40B4-BE49-F238E27FC236}">
                    <a16:creationId xmlns:a16="http://schemas.microsoft.com/office/drawing/2014/main" id="{9D7BBBDC-B14E-4B85-AB9B-B5EA38ED30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8" y="1802"/>
                <a:ext cx="29" cy="26"/>
              </a:xfrm>
              <a:custGeom>
                <a:avLst/>
                <a:gdLst>
                  <a:gd name="T0" fmla="*/ 22 w 46"/>
                  <a:gd name="T1" fmla="*/ 42 h 42"/>
                  <a:gd name="T2" fmla="*/ 37 w 46"/>
                  <a:gd name="T3" fmla="*/ 37 h 42"/>
                  <a:gd name="T4" fmla="*/ 39 w 46"/>
                  <a:gd name="T5" fmla="*/ 9 h 42"/>
                  <a:gd name="T6" fmla="*/ 11 w 46"/>
                  <a:gd name="T7" fmla="*/ 7 h 42"/>
                  <a:gd name="T8" fmla="*/ 8 w 46"/>
                  <a:gd name="T9" fmla="*/ 10 h 42"/>
                  <a:gd name="T10" fmla="*/ 8 w 46"/>
                  <a:gd name="T11" fmla="*/ 36 h 42"/>
                  <a:gd name="T12" fmla="*/ 22 w 46"/>
                  <a:gd name="T1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42">
                    <a:moveTo>
                      <a:pt x="22" y="42"/>
                    </a:moveTo>
                    <a:cubicBezTo>
                      <a:pt x="27" y="42"/>
                      <a:pt x="33" y="40"/>
                      <a:pt x="37" y="37"/>
                    </a:cubicBezTo>
                    <a:cubicBezTo>
                      <a:pt x="45" y="30"/>
                      <a:pt x="46" y="18"/>
                      <a:pt x="39" y="9"/>
                    </a:cubicBezTo>
                    <a:cubicBezTo>
                      <a:pt x="32" y="1"/>
                      <a:pt x="19" y="0"/>
                      <a:pt x="11" y="7"/>
                    </a:cubicBezTo>
                    <a:cubicBezTo>
                      <a:pt x="11" y="7"/>
                      <a:pt x="8" y="10"/>
                      <a:pt x="8" y="10"/>
                    </a:cubicBezTo>
                    <a:cubicBezTo>
                      <a:pt x="0" y="17"/>
                      <a:pt x="1" y="28"/>
                      <a:pt x="8" y="36"/>
                    </a:cubicBezTo>
                    <a:cubicBezTo>
                      <a:pt x="12" y="40"/>
                      <a:pt x="17" y="42"/>
                      <a:pt x="22" y="4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94" name="Freeform 100">
                <a:extLst>
                  <a:ext uri="{FF2B5EF4-FFF2-40B4-BE49-F238E27FC236}">
                    <a16:creationId xmlns:a16="http://schemas.microsoft.com/office/drawing/2014/main" id="{DAE2EDD2-09BC-422C-8EBB-633CC16EDD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7" y="1916"/>
                <a:ext cx="27" cy="27"/>
              </a:xfrm>
              <a:custGeom>
                <a:avLst/>
                <a:gdLst>
                  <a:gd name="T0" fmla="*/ 17 w 44"/>
                  <a:gd name="T1" fmla="*/ 43 h 43"/>
                  <a:gd name="T2" fmla="*/ 22 w 44"/>
                  <a:gd name="T3" fmla="*/ 43 h 43"/>
                  <a:gd name="T4" fmla="*/ 41 w 44"/>
                  <a:gd name="T5" fmla="*/ 28 h 43"/>
                  <a:gd name="T6" fmla="*/ 28 w 44"/>
                  <a:gd name="T7" fmla="*/ 4 h 43"/>
                  <a:gd name="T8" fmla="*/ 4 w 44"/>
                  <a:gd name="T9" fmla="*/ 17 h 43"/>
                  <a:gd name="T10" fmla="*/ 3 w 44"/>
                  <a:gd name="T11" fmla="*/ 21 h 43"/>
                  <a:gd name="T12" fmla="*/ 17 w 44"/>
                  <a:gd name="T1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3">
                    <a:moveTo>
                      <a:pt x="17" y="43"/>
                    </a:moveTo>
                    <a:cubicBezTo>
                      <a:pt x="19" y="43"/>
                      <a:pt x="20" y="43"/>
                      <a:pt x="22" y="43"/>
                    </a:cubicBezTo>
                    <a:cubicBezTo>
                      <a:pt x="30" y="43"/>
                      <a:pt x="39" y="36"/>
                      <a:pt x="41" y="28"/>
                    </a:cubicBezTo>
                    <a:cubicBezTo>
                      <a:pt x="44" y="17"/>
                      <a:pt x="39" y="7"/>
                      <a:pt x="28" y="4"/>
                    </a:cubicBezTo>
                    <a:cubicBezTo>
                      <a:pt x="18" y="0"/>
                      <a:pt x="7" y="7"/>
                      <a:pt x="4" y="17"/>
                    </a:cubicBezTo>
                    <a:cubicBezTo>
                      <a:pt x="4" y="17"/>
                      <a:pt x="3" y="21"/>
                      <a:pt x="3" y="21"/>
                    </a:cubicBezTo>
                    <a:cubicBezTo>
                      <a:pt x="0" y="31"/>
                      <a:pt x="7" y="40"/>
                      <a:pt x="17" y="43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95" name="Freeform 101">
                <a:extLst>
                  <a:ext uri="{FF2B5EF4-FFF2-40B4-BE49-F238E27FC236}">
                    <a16:creationId xmlns:a16="http://schemas.microsoft.com/office/drawing/2014/main" id="{4F636511-DF90-4D2D-84FF-B0F05DC0A4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7" y="1835"/>
                <a:ext cx="28" cy="26"/>
              </a:xfrm>
              <a:custGeom>
                <a:avLst/>
                <a:gdLst>
                  <a:gd name="T0" fmla="*/ 11 w 46"/>
                  <a:gd name="T1" fmla="*/ 39 h 42"/>
                  <a:gd name="T2" fmla="*/ 22 w 46"/>
                  <a:gd name="T3" fmla="*/ 42 h 42"/>
                  <a:gd name="T4" fmla="*/ 40 w 46"/>
                  <a:gd name="T5" fmla="*/ 34 h 42"/>
                  <a:gd name="T6" fmla="*/ 36 w 46"/>
                  <a:gd name="T7" fmla="*/ 7 h 42"/>
                  <a:gd name="T8" fmla="*/ 9 w 46"/>
                  <a:gd name="T9" fmla="*/ 10 h 42"/>
                  <a:gd name="T10" fmla="*/ 7 w 46"/>
                  <a:gd name="T11" fmla="*/ 13 h 42"/>
                  <a:gd name="T12" fmla="*/ 11 w 46"/>
                  <a:gd name="T13" fmla="*/ 3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42">
                    <a:moveTo>
                      <a:pt x="11" y="39"/>
                    </a:moveTo>
                    <a:cubicBezTo>
                      <a:pt x="15" y="41"/>
                      <a:pt x="18" y="42"/>
                      <a:pt x="22" y="42"/>
                    </a:cubicBezTo>
                    <a:cubicBezTo>
                      <a:pt x="29" y="42"/>
                      <a:pt x="36" y="39"/>
                      <a:pt x="40" y="34"/>
                    </a:cubicBezTo>
                    <a:cubicBezTo>
                      <a:pt x="46" y="25"/>
                      <a:pt x="45" y="13"/>
                      <a:pt x="36" y="7"/>
                    </a:cubicBezTo>
                    <a:cubicBezTo>
                      <a:pt x="28" y="0"/>
                      <a:pt x="16" y="2"/>
                      <a:pt x="9" y="10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0" y="21"/>
                      <a:pt x="3" y="32"/>
                      <a:pt x="11" y="3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96" name="Freeform 102">
                <a:extLst>
                  <a:ext uri="{FF2B5EF4-FFF2-40B4-BE49-F238E27FC236}">
                    <a16:creationId xmlns:a16="http://schemas.microsoft.com/office/drawing/2014/main" id="{EBA08B4B-56D6-4EBC-89C1-1A9F564842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6" y="1756"/>
                <a:ext cx="29" cy="26"/>
              </a:xfrm>
              <a:custGeom>
                <a:avLst/>
                <a:gdLst>
                  <a:gd name="T0" fmla="*/ 21 w 47"/>
                  <a:gd name="T1" fmla="*/ 42 h 42"/>
                  <a:gd name="T2" fmla="*/ 28 w 47"/>
                  <a:gd name="T3" fmla="*/ 41 h 42"/>
                  <a:gd name="T4" fmla="*/ 32 w 47"/>
                  <a:gd name="T5" fmla="*/ 40 h 42"/>
                  <a:gd name="T6" fmla="*/ 43 w 47"/>
                  <a:gd name="T7" fmla="*/ 15 h 42"/>
                  <a:gd name="T8" fmla="*/ 18 w 47"/>
                  <a:gd name="T9" fmla="*/ 3 h 42"/>
                  <a:gd name="T10" fmla="*/ 21 w 47"/>
                  <a:gd name="T11" fmla="*/ 23 h 42"/>
                  <a:gd name="T12" fmla="*/ 15 w 47"/>
                  <a:gd name="T13" fmla="*/ 5 h 42"/>
                  <a:gd name="T14" fmla="*/ 3 w 47"/>
                  <a:gd name="T15" fmla="*/ 29 h 42"/>
                  <a:gd name="T16" fmla="*/ 21 w 47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42">
                    <a:moveTo>
                      <a:pt x="21" y="42"/>
                    </a:moveTo>
                    <a:cubicBezTo>
                      <a:pt x="24" y="42"/>
                      <a:pt x="26" y="42"/>
                      <a:pt x="28" y="41"/>
                    </a:cubicBezTo>
                    <a:cubicBezTo>
                      <a:pt x="28" y="41"/>
                      <a:pt x="31" y="40"/>
                      <a:pt x="32" y="40"/>
                    </a:cubicBezTo>
                    <a:cubicBezTo>
                      <a:pt x="42" y="36"/>
                      <a:pt x="47" y="25"/>
                      <a:pt x="43" y="15"/>
                    </a:cubicBezTo>
                    <a:cubicBezTo>
                      <a:pt x="39" y="5"/>
                      <a:pt x="28" y="0"/>
                      <a:pt x="18" y="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5" y="8"/>
                      <a:pt x="0" y="19"/>
                      <a:pt x="3" y="29"/>
                    </a:cubicBezTo>
                    <a:cubicBezTo>
                      <a:pt x="6" y="37"/>
                      <a:pt x="13" y="42"/>
                      <a:pt x="21" y="4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97" name="Freeform 103">
                <a:extLst>
                  <a:ext uri="{FF2B5EF4-FFF2-40B4-BE49-F238E27FC236}">
                    <a16:creationId xmlns:a16="http://schemas.microsoft.com/office/drawing/2014/main" id="{7D0E5E85-41E0-443A-941A-822FB8CFD2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32" y="1708"/>
                <a:ext cx="97" cy="96"/>
              </a:xfrm>
              <a:custGeom>
                <a:avLst/>
                <a:gdLst>
                  <a:gd name="T0" fmla="*/ 1 w 156"/>
                  <a:gd name="T1" fmla="*/ 85 h 155"/>
                  <a:gd name="T2" fmla="*/ 2 w 156"/>
                  <a:gd name="T3" fmla="*/ 90 h 155"/>
                  <a:gd name="T4" fmla="*/ 79 w 156"/>
                  <a:gd name="T5" fmla="*/ 155 h 155"/>
                  <a:gd name="T6" fmla="*/ 156 w 156"/>
                  <a:gd name="T7" fmla="*/ 78 h 155"/>
                  <a:gd name="T8" fmla="*/ 79 w 156"/>
                  <a:gd name="T9" fmla="*/ 0 h 155"/>
                  <a:gd name="T10" fmla="*/ 1 w 156"/>
                  <a:gd name="T11" fmla="*/ 76 h 155"/>
                  <a:gd name="T12" fmla="*/ 1 w 156"/>
                  <a:gd name="T13" fmla="*/ 85 h 155"/>
                  <a:gd name="T14" fmla="*/ 79 w 156"/>
                  <a:gd name="T15" fmla="*/ 39 h 155"/>
                  <a:gd name="T16" fmla="*/ 117 w 156"/>
                  <a:gd name="T17" fmla="*/ 78 h 155"/>
                  <a:gd name="T18" fmla="*/ 79 w 156"/>
                  <a:gd name="T19" fmla="*/ 116 h 155"/>
                  <a:gd name="T20" fmla="*/ 40 w 156"/>
                  <a:gd name="T21" fmla="*/ 78 h 155"/>
                  <a:gd name="T22" fmla="*/ 79 w 156"/>
                  <a:gd name="T23" fmla="*/ 3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6" h="155">
                    <a:moveTo>
                      <a:pt x="1" y="85"/>
                    </a:moveTo>
                    <a:cubicBezTo>
                      <a:pt x="1" y="87"/>
                      <a:pt x="1" y="89"/>
                      <a:pt x="2" y="90"/>
                    </a:cubicBezTo>
                    <a:cubicBezTo>
                      <a:pt x="8" y="127"/>
                      <a:pt x="40" y="155"/>
                      <a:pt x="79" y="155"/>
                    </a:cubicBezTo>
                    <a:cubicBezTo>
                      <a:pt x="121" y="155"/>
                      <a:pt x="156" y="120"/>
                      <a:pt x="156" y="78"/>
                    </a:cubicBezTo>
                    <a:cubicBezTo>
                      <a:pt x="156" y="35"/>
                      <a:pt x="121" y="0"/>
                      <a:pt x="79" y="0"/>
                    </a:cubicBezTo>
                    <a:cubicBezTo>
                      <a:pt x="37" y="0"/>
                      <a:pt x="2" y="34"/>
                      <a:pt x="1" y="76"/>
                    </a:cubicBezTo>
                    <a:cubicBezTo>
                      <a:pt x="0" y="79"/>
                      <a:pt x="0" y="82"/>
                      <a:pt x="1" y="85"/>
                    </a:cubicBezTo>
                    <a:close/>
                    <a:moveTo>
                      <a:pt x="79" y="39"/>
                    </a:moveTo>
                    <a:cubicBezTo>
                      <a:pt x="100" y="39"/>
                      <a:pt x="117" y="56"/>
                      <a:pt x="117" y="78"/>
                    </a:cubicBezTo>
                    <a:cubicBezTo>
                      <a:pt x="117" y="99"/>
                      <a:pt x="100" y="116"/>
                      <a:pt x="79" y="116"/>
                    </a:cubicBezTo>
                    <a:cubicBezTo>
                      <a:pt x="57" y="116"/>
                      <a:pt x="40" y="99"/>
                      <a:pt x="40" y="78"/>
                    </a:cubicBezTo>
                    <a:cubicBezTo>
                      <a:pt x="40" y="56"/>
                      <a:pt x="57" y="39"/>
                      <a:pt x="79" y="3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98" name="Freeform 104">
                <a:extLst>
                  <a:ext uri="{FF2B5EF4-FFF2-40B4-BE49-F238E27FC236}">
                    <a16:creationId xmlns:a16="http://schemas.microsoft.com/office/drawing/2014/main" id="{7BB6EC0B-6F0C-4C4E-949B-B98A64036D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" y="1916"/>
                <a:ext cx="206" cy="166"/>
              </a:xfrm>
              <a:custGeom>
                <a:avLst/>
                <a:gdLst>
                  <a:gd name="T0" fmla="*/ 324 w 334"/>
                  <a:gd name="T1" fmla="*/ 6 h 269"/>
                  <a:gd name="T2" fmla="*/ 297 w 334"/>
                  <a:gd name="T3" fmla="*/ 9 h 269"/>
                  <a:gd name="T4" fmla="*/ 122 w 334"/>
                  <a:gd name="T5" fmla="*/ 221 h 269"/>
                  <a:gd name="T6" fmla="*/ 35 w 334"/>
                  <a:gd name="T7" fmla="*/ 127 h 269"/>
                  <a:gd name="T8" fmla="*/ 8 w 334"/>
                  <a:gd name="T9" fmla="*/ 126 h 269"/>
                  <a:gd name="T10" fmla="*/ 7 w 334"/>
                  <a:gd name="T11" fmla="*/ 154 h 269"/>
                  <a:gd name="T12" fmla="*/ 109 w 334"/>
                  <a:gd name="T13" fmla="*/ 263 h 269"/>
                  <a:gd name="T14" fmla="*/ 123 w 334"/>
                  <a:gd name="T15" fmla="*/ 269 h 269"/>
                  <a:gd name="T16" fmla="*/ 124 w 334"/>
                  <a:gd name="T17" fmla="*/ 269 h 269"/>
                  <a:gd name="T18" fmla="*/ 138 w 334"/>
                  <a:gd name="T19" fmla="*/ 262 h 269"/>
                  <a:gd name="T20" fmla="*/ 327 w 334"/>
                  <a:gd name="T21" fmla="*/ 34 h 269"/>
                  <a:gd name="T22" fmla="*/ 324 w 334"/>
                  <a:gd name="T23" fmla="*/ 6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4" h="269">
                    <a:moveTo>
                      <a:pt x="324" y="6"/>
                    </a:moveTo>
                    <a:cubicBezTo>
                      <a:pt x="316" y="0"/>
                      <a:pt x="304" y="1"/>
                      <a:pt x="297" y="9"/>
                    </a:cubicBezTo>
                    <a:cubicBezTo>
                      <a:pt x="122" y="221"/>
                      <a:pt x="122" y="221"/>
                      <a:pt x="122" y="221"/>
                    </a:cubicBezTo>
                    <a:cubicBezTo>
                      <a:pt x="35" y="127"/>
                      <a:pt x="35" y="127"/>
                      <a:pt x="35" y="127"/>
                    </a:cubicBezTo>
                    <a:cubicBezTo>
                      <a:pt x="28" y="120"/>
                      <a:pt x="16" y="119"/>
                      <a:pt x="8" y="126"/>
                    </a:cubicBezTo>
                    <a:cubicBezTo>
                      <a:pt x="0" y="134"/>
                      <a:pt x="0" y="146"/>
                      <a:pt x="7" y="154"/>
                    </a:cubicBezTo>
                    <a:cubicBezTo>
                      <a:pt x="109" y="263"/>
                      <a:pt x="109" y="263"/>
                      <a:pt x="109" y="263"/>
                    </a:cubicBezTo>
                    <a:cubicBezTo>
                      <a:pt x="113" y="267"/>
                      <a:pt x="118" y="269"/>
                      <a:pt x="123" y="269"/>
                    </a:cubicBezTo>
                    <a:cubicBezTo>
                      <a:pt x="123" y="269"/>
                      <a:pt x="124" y="269"/>
                      <a:pt x="124" y="269"/>
                    </a:cubicBezTo>
                    <a:cubicBezTo>
                      <a:pt x="129" y="269"/>
                      <a:pt x="135" y="267"/>
                      <a:pt x="138" y="262"/>
                    </a:cubicBezTo>
                    <a:cubicBezTo>
                      <a:pt x="327" y="34"/>
                      <a:pt x="327" y="34"/>
                      <a:pt x="327" y="34"/>
                    </a:cubicBezTo>
                    <a:cubicBezTo>
                      <a:pt x="334" y="25"/>
                      <a:pt x="333" y="13"/>
                      <a:pt x="324" y="6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99" name="Freeform 105">
                <a:extLst>
                  <a:ext uri="{FF2B5EF4-FFF2-40B4-BE49-F238E27FC236}">
                    <a16:creationId xmlns:a16="http://schemas.microsoft.com/office/drawing/2014/main" id="{41E30D8A-2337-485B-B62A-E2519C96FC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26" y="2091"/>
                <a:ext cx="96" cy="95"/>
              </a:xfrm>
              <a:custGeom>
                <a:avLst/>
                <a:gdLst>
                  <a:gd name="T0" fmla="*/ 78 w 155"/>
                  <a:gd name="T1" fmla="*/ 0 h 155"/>
                  <a:gd name="T2" fmla="*/ 0 w 155"/>
                  <a:gd name="T3" fmla="*/ 78 h 155"/>
                  <a:gd name="T4" fmla="*/ 19 w 155"/>
                  <a:gd name="T5" fmla="*/ 128 h 155"/>
                  <a:gd name="T6" fmla="*/ 23 w 155"/>
                  <a:gd name="T7" fmla="*/ 134 h 155"/>
                  <a:gd name="T8" fmla="*/ 30 w 155"/>
                  <a:gd name="T9" fmla="*/ 139 h 155"/>
                  <a:gd name="T10" fmla="*/ 78 w 155"/>
                  <a:gd name="T11" fmla="*/ 155 h 155"/>
                  <a:gd name="T12" fmla="*/ 155 w 155"/>
                  <a:gd name="T13" fmla="*/ 78 h 155"/>
                  <a:gd name="T14" fmla="*/ 78 w 155"/>
                  <a:gd name="T15" fmla="*/ 0 h 155"/>
                  <a:gd name="T16" fmla="*/ 78 w 155"/>
                  <a:gd name="T17" fmla="*/ 116 h 155"/>
                  <a:gd name="T18" fmla="*/ 39 w 155"/>
                  <a:gd name="T19" fmla="*/ 78 h 155"/>
                  <a:gd name="T20" fmla="*/ 78 w 155"/>
                  <a:gd name="T21" fmla="*/ 39 h 155"/>
                  <a:gd name="T22" fmla="*/ 116 w 155"/>
                  <a:gd name="T23" fmla="*/ 78 h 155"/>
                  <a:gd name="T24" fmla="*/ 78 w 155"/>
                  <a:gd name="T25" fmla="*/ 116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155">
                    <a:moveTo>
                      <a:pt x="78" y="0"/>
                    </a:moveTo>
                    <a:cubicBezTo>
                      <a:pt x="35" y="0"/>
                      <a:pt x="0" y="35"/>
                      <a:pt x="0" y="78"/>
                    </a:cubicBezTo>
                    <a:cubicBezTo>
                      <a:pt x="0" y="97"/>
                      <a:pt x="7" y="114"/>
                      <a:pt x="19" y="128"/>
                    </a:cubicBezTo>
                    <a:cubicBezTo>
                      <a:pt x="20" y="130"/>
                      <a:pt x="21" y="132"/>
                      <a:pt x="23" y="134"/>
                    </a:cubicBezTo>
                    <a:cubicBezTo>
                      <a:pt x="25" y="136"/>
                      <a:pt x="28" y="138"/>
                      <a:pt x="30" y="139"/>
                    </a:cubicBezTo>
                    <a:cubicBezTo>
                      <a:pt x="43" y="149"/>
                      <a:pt x="60" y="155"/>
                      <a:pt x="78" y="155"/>
                    </a:cubicBezTo>
                    <a:cubicBezTo>
                      <a:pt x="120" y="155"/>
                      <a:pt x="155" y="120"/>
                      <a:pt x="155" y="78"/>
                    </a:cubicBezTo>
                    <a:cubicBezTo>
                      <a:pt x="155" y="35"/>
                      <a:pt x="120" y="0"/>
                      <a:pt x="78" y="0"/>
                    </a:cubicBezTo>
                    <a:close/>
                    <a:moveTo>
                      <a:pt x="78" y="116"/>
                    </a:moveTo>
                    <a:cubicBezTo>
                      <a:pt x="56" y="116"/>
                      <a:pt x="39" y="99"/>
                      <a:pt x="39" y="78"/>
                    </a:cubicBezTo>
                    <a:cubicBezTo>
                      <a:pt x="39" y="56"/>
                      <a:pt x="56" y="39"/>
                      <a:pt x="78" y="39"/>
                    </a:cubicBezTo>
                    <a:cubicBezTo>
                      <a:pt x="99" y="39"/>
                      <a:pt x="116" y="56"/>
                      <a:pt x="116" y="78"/>
                    </a:cubicBezTo>
                    <a:cubicBezTo>
                      <a:pt x="116" y="99"/>
                      <a:pt x="99" y="116"/>
                      <a:pt x="78" y="116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00" name="Freeform 106">
                <a:extLst>
                  <a:ext uri="{FF2B5EF4-FFF2-40B4-BE49-F238E27FC236}">
                    <a16:creationId xmlns:a16="http://schemas.microsoft.com/office/drawing/2014/main" id="{A39A63AD-8475-40CB-B730-083FEC2034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6" y="2052"/>
                <a:ext cx="25" cy="26"/>
              </a:xfrm>
              <a:custGeom>
                <a:avLst/>
                <a:gdLst>
                  <a:gd name="T0" fmla="*/ 23 w 41"/>
                  <a:gd name="T1" fmla="*/ 1 h 41"/>
                  <a:gd name="T2" fmla="*/ 2 w 41"/>
                  <a:gd name="T3" fmla="*/ 19 h 41"/>
                  <a:gd name="T4" fmla="*/ 18 w 41"/>
                  <a:gd name="T5" fmla="*/ 41 h 41"/>
                  <a:gd name="T6" fmla="*/ 21 w 41"/>
                  <a:gd name="T7" fmla="*/ 41 h 41"/>
                  <a:gd name="T8" fmla="*/ 40 w 41"/>
                  <a:gd name="T9" fmla="*/ 24 h 41"/>
                  <a:gd name="T10" fmla="*/ 40 w 41"/>
                  <a:gd name="T11" fmla="*/ 20 h 41"/>
                  <a:gd name="T12" fmla="*/ 23 w 41"/>
                  <a:gd name="T13" fmla="*/ 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41">
                    <a:moveTo>
                      <a:pt x="23" y="1"/>
                    </a:moveTo>
                    <a:cubicBezTo>
                      <a:pt x="12" y="0"/>
                      <a:pt x="3" y="9"/>
                      <a:pt x="2" y="19"/>
                    </a:cubicBezTo>
                    <a:cubicBezTo>
                      <a:pt x="0" y="30"/>
                      <a:pt x="8" y="40"/>
                      <a:pt x="18" y="41"/>
                    </a:cubicBezTo>
                    <a:cubicBezTo>
                      <a:pt x="19" y="41"/>
                      <a:pt x="20" y="41"/>
                      <a:pt x="21" y="41"/>
                    </a:cubicBezTo>
                    <a:cubicBezTo>
                      <a:pt x="30" y="41"/>
                      <a:pt x="39" y="34"/>
                      <a:pt x="40" y="24"/>
                    </a:cubicBezTo>
                    <a:cubicBezTo>
                      <a:pt x="40" y="24"/>
                      <a:pt x="40" y="20"/>
                      <a:pt x="40" y="20"/>
                    </a:cubicBezTo>
                    <a:cubicBezTo>
                      <a:pt x="41" y="9"/>
                      <a:pt x="34" y="2"/>
                      <a:pt x="23" y="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BA12538D-195F-49DB-9CB8-A7BEBB065B28}"/>
              </a:ext>
            </a:extLst>
          </p:cNvPr>
          <p:cNvGrpSpPr/>
          <p:nvPr/>
        </p:nvGrpSpPr>
        <p:grpSpPr>
          <a:xfrm>
            <a:off x="5295971" y="5353588"/>
            <a:ext cx="2349006" cy="765620"/>
            <a:chOff x="8293959" y="2610381"/>
            <a:chExt cx="2349006" cy="76562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9072A7A-095D-4644-85DE-7CABE3FA2E05}"/>
                </a:ext>
              </a:extLst>
            </p:cNvPr>
            <p:cNvSpPr/>
            <p:nvPr/>
          </p:nvSpPr>
          <p:spPr>
            <a:xfrm>
              <a:off x="9237443" y="2653295"/>
              <a:ext cx="1405522" cy="6797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5EC4B6"/>
                  </a:solidFill>
                  <a:effectLst/>
                  <a:uLnTx/>
                  <a:uFillTx/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ADVISORY SERVICES</a:t>
              </a:r>
            </a:p>
          </p:txBody>
        </p:sp>
        <p:grpSp>
          <p:nvGrpSpPr>
            <p:cNvPr id="101" name="Group 109">
              <a:extLst>
                <a:ext uri="{FF2B5EF4-FFF2-40B4-BE49-F238E27FC236}">
                  <a16:creationId xmlns:a16="http://schemas.microsoft.com/office/drawing/2014/main" id="{E2824B76-52BE-4E5F-99F9-7B96834E91E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293959" y="2610381"/>
              <a:ext cx="706519" cy="765620"/>
              <a:chOff x="6204" y="1700"/>
              <a:chExt cx="526" cy="570"/>
            </a:xfrm>
          </p:grpSpPr>
          <p:sp>
            <p:nvSpPr>
              <p:cNvPr id="102" name="AutoShape 108">
                <a:extLst>
                  <a:ext uri="{FF2B5EF4-FFF2-40B4-BE49-F238E27FC236}">
                    <a16:creationId xmlns:a16="http://schemas.microsoft.com/office/drawing/2014/main" id="{9656E00D-E511-4115-BF03-D79983DEA6B1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6204" y="1700"/>
                <a:ext cx="526" cy="5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03" name="Freeform 110">
                <a:extLst>
                  <a:ext uri="{FF2B5EF4-FFF2-40B4-BE49-F238E27FC236}">
                    <a16:creationId xmlns:a16="http://schemas.microsoft.com/office/drawing/2014/main" id="{BE8C98E4-B363-4F47-B8A5-9E574B7A01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5" y="1698"/>
                <a:ext cx="281" cy="309"/>
              </a:xfrm>
              <a:custGeom>
                <a:avLst/>
                <a:gdLst>
                  <a:gd name="T0" fmla="*/ 21 w 456"/>
                  <a:gd name="T1" fmla="*/ 500 h 500"/>
                  <a:gd name="T2" fmla="*/ 40 w 456"/>
                  <a:gd name="T3" fmla="*/ 480 h 500"/>
                  <a:gd name="T4" fmla="*/ 39 w 456"/>
                  <a:gd name="T5" fmla="*/ 476 h 500"/>
                  <a:gd name="T6" fmla="*/ 38 w 456"/>
                  <a:gd name="T7" fmla="*/ 470 h 500"/>
                  <a:gd name="T8" fmla="*/ 39 w 456"/>
                  <a:gd name="T9" fmla="*/ 464 h 500"/>
                  <a:gd name="T10" fmla="*/ 386 w 456"/>
                  <a:gd name="T11" fmla="*/ 80 h 500"/>
                  <a:gd name="T12" fmla="*/ 384 w 456"/>
                  <a:gd name="T13" fmla="*/ 82 h 500"/>
                  <a:gd name="T14" fmla="*/ 384 w 456"/>
                  <a:gd name="T15" fmla="*/ 110 h 500"/>
                  <a:gd name="T16" fmla="*/ 397 w 456"/>
                  <a:gd name="T17" fmla="*/ 116 h 500"/>
                  <a:gd name="T18" fmla="*/ 411 w 456"/>
                  <a:gd name="T19" fmla="*/ 110 h 500"/>
                  <a:gd name="T20" fmla="*/ 449 w 456"/>
                  <a:gd name="T21" fmla="*/ 72 h 500"/>
                  <a:gd name="T22" fmla="*/ 449 w 456"/>
                  <a:gd name="T23" fmla="*/ 45 h 500"/>
                  <a:gd name="T24" fmla="*/ 411 w 456"/>
                  <a:gd name="T25" fmla="*/ 7 h 500"/>
                  <a:gd name="T26" fmla="*/ 384 w 456"/>
                  <a:gd name="T27" fmla="*/ 7 h 500"/>
                  <a:gd name="T28" fmla="*/ 384 w 456"/>
                  <a:gd name="T29" fmla="*/ 35 h 500"/>
                  <a:gd name="T30" fmla="*/ 390 w 456"/>
                  <a:gd name="T31" fmla="*/ 41 h 500"/>
                  <a:gd name="T32" fmla="*/ 0 w 456"/>
                  <a:gd name="T33" fmla="*/ 464 h 500"/>
                  <a:gd name="T34" fmla="*/ 2 w 456"/>
                  <a:gd name="T35" fmla="*/ 471 h 500"/>
                  <a:gd name="T36" fmla="*/ 1 w 456"/>
                  <a:gd name="T37" fmla="*/ 478 h 500"/>
                  <a:gd name="T38" fmla="*/ 8 w 456"/>
                  <a:gd name="T39" fmla="*/ 479 h 500"/>
                  <a:gd name="T40" fmla="*/ 11 w 456"/>
                  <a:gd name="T41" fmla="*/ 481 h 500"/>
                  <a:gd name="T42" fmla="*/ 1 w 456"/>
                  <a:gd name="T43" fmla="*/ 481 h 500"/>
                  <a:gd name="T44" fmla="*/ 20 w 456"/>
                  <a:gd name="T45" fmla="*/ 500 h 500"/>
                  <a:gd name="T46" fmla="*/ 21 w 456"/>
                  <a:gd name="T47" fmla="*/ 50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6" h="500">
                    <a:moveTo>
                      <a:pt x="21" y="500"/>
                    </a:moveTo>
                    <a:cubicBezTo>
                      <a:pt x="31" y="500"/>
                      <a:pt x="40" y="491"/>
                      <a:pt x="40" y="480"/>
                    </a:cubicBezTo>
                    <a:cubicBezTo>
                      <a:pt x="40" y="480"/>
                      <a:pt x="39" y="476"/>
                      <a:pt x="39" y="476"/>
                    </a:cubicBezTo>
                    <a:cubicBezTo>
                      <a:pt x="39" y="474"/>
                      <a:pt x="39" y="472"/>
                      <a:pt x="38" y="470"/>
                    </a:cubicBezTo>
                    <a:cubicBezTo>
                      <a:pt x="39" y="468"/>
                      <a:pt x="39" y="466"/>
                      <a:pt x="39" y="464"/>
                    </a:cubicBezTo>
                    <a:cubicBezTo>
                      <a:pt x="39" y="264"/>
                      <a:pt x="192" y="99"/>
                      <a:pt x="386" y="80"/>
                    </a:cubicBezTo>
                    <a:cubicBezTo>
                      <a:pt x="384" y="82"/>
                      <a:pt x="384" y="82"/>
                      <a:pt x="384" y="82"/>
                    </a:cubicBezTo>
                    <a:cubicBezTo>
                      <a:pt x="376" y="90"/>
                      <a:pt x="376" y="102"/>
                      <a:pt x="384" y="110"/>
                    </a:cubicBezTo>
                    <a:cubicBezTo>
                      <a:pt x="388" y="114"/>
                      <a:pt x="392" y="116"/>
                      <a:pt x="397" y="116"/>
                    </a:cubicBezTo>
                    <a:cubicBezTo>
                      <a:pt x="402" y="116"/>
                      <a:pt x="407" y="114"/>
                      <a:pt x="411" y="110"/>
                    </a:cubicBezTo>
                    <a:cubicBezTo>
                      <a:pt x="449" y="72"/>
                      <a:pt x="449" y="72"/>
                      <a:pt x="449" y="72"/>
                    </a:cubicBezTo>
                    <a:cubicBezTo>
                      <a:pt x="456" y="65"/>
                      <a:pt x="456" y="52"/>
                      <a:pt x="449" y="45"/>
                    </a:cubicBezTo>
                    <a:cubicBezTo>
                      <a:pt x="411" y="7"/>
                      <a:pt x="411" y="7"/>
                      <a:pt x="411" y="7"/>
                    </a:cubicBezTo>
                    <a:cubicBezTo>
                      <a:pt x="404" y="0"/>
                      <a:pt x="391" y="0"/>
                      <a:pt x="384" y="7"/>
                    </a:cubicBezTo>
                    <a:cubicBezTo>
                      <a:pt x="376" y="15"/>
                      <a:pt x="376" y="27"/>
                      <a:pt x="384" y="35"/>
                    </a:cubicBezTo>
                    <a:cubicBezTo>
                      <a:pt x="390" y="41"/>
                      <a:pt x="390" y="41"/>
                      <a:pt x="390" y="41"/>
                    </a:cubicBezTo>
                    <a:cubicBezTo>
                      <a:pt x="172" y="59"/>
                      <a:pt x="0" y="242"/>
                      <a:pt x="0" y="464"/>
                    </a:cubicBezTo>
                    <a:cubicBezTo>
                      <a:pt x="0" y="466"/>
                      <a:pt x="1" y="468"/>
                      <a:pt x="2" y="471"/>
                    </a:cubicBezTo>
                    <a:cubicBezTo>
                      <a:pt x="1" y="473"/>
                      <a:pt x="1" y="475"/>
                      <a:pt x="1" y="478"/>
                    </a:cubicBezTo>
                    <a:cubicBezTo>
                      <a:pt x="8" y="479"/>
                      <a:pt x="8" y="479"/>
                      <a:pt x="8" y="479"/>
                    </a:cubicBezTo>
                    <a:cubicBezTo>
                      <a:pt x="9" y="480"/>
                      <a:pt x="10" y="480"/>
                      <a:pt x="11" y="481"/>
                    </a:cubicBezTo>
                    <a:cubicBezTo>
                      <a:pt x="1" y="481"/>
                      <a:pt x="1" y="481"/>
                      <a:pt x="1" y="481"/>
                    </a:cubicBezTo>
                    <a:cubicBezTo>
                      <a:pt x="1" y="492"/>
                      <a:pt x="10" y="500"/>
                      <a:pt x="20" y="500"/>
                    </a:cubicBezTo>
                    <a:cubicBezTo>
                      <a:pt x="20" y="500"/>
                      <a:pt x="21" y="500"/>
                      <a:pt x="21" y="5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04" name="Freeform 111">
                <a:extLst>
                  <a:ext uri="{FF2B5EF4-FFF2-40B4-BE49-F238E27FC236}">
                    <a16:creationId xmlns:a16="http://schemas.microsoft.com/office/drawing/2014/main" id="{7134E0EB-FAFE-4921-A713-0D057E75B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8" y="2113"/>
                <a:ext cx="27" cy="27"/>
              </a:xfrm>
              <a:custGeom>
                <a:avLst/>
                <a:gdLst>
                  <a:gd name="T0" fmla="*/ 11 w 44"/>
                  <a:gd name="T1" fmla="*/ 7 h 44"/>
                  <a:gd name="T2" fmla="*/ 6 w 44"/>
                  <a:gd name="T3" fmla="*/ 34 h 44"/>
                  <a:gd name="T4" fmla="*/ 8 w 44"/>
                  <a:gd name="T5" fmla="*/ 37 h 44"/>
                  <a:gd name="T6" fmla="*/ 22 w 44"/>
                  <a:gd name="T7" fmla="*/ 44 h 44"/>
                  <a:gd name="T8" fmla="*/ 34 w 44"/>
                  <a:gd name="T9" fmla="*/ 40 h 44"/>
                  <a:gd name="T10" fmla="*/ 38 w 44"/>
                  <a:gd name="T11" fmla="*/ 11 h 44"/>
                  <a:gd name="T12" fmla="*/ 11 w 44"/>
                  <a:gd name="T13" fmla="*/ 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4">
                    <a:moveTo>
                      <a:pt x="11" y="7"/>
                    </a:moveTo>
                    <a:cubicBezTo>
                      <a:pt x="2" y="13"/>
                      <a:pt x="0" y="25"/>
                      <a:pt x="6" y="34"/>
                    </a:cubicBezTo>
                    <a:cubicBezTo>
                      <a:pt x="6" y="34"/>
                      <a:pt x="8" y="37"/>
                      <a:pt x="8" y="37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26" y="44"/>
                      <a:pt x="30" y="43"/>
                      <a:pt x="34" y="40"/>
                    </a:cubicBezTo>
                    <a:cubicBezTo>
                      <a:pt x="43" y="34"/>
                      <a:pt x="44" y="20"/>
                      <a:pt x="38" y="11"/>
                    </a:cubicBezTo>
                    <a:cubicBezTo>
                      <a:pt x="32" y="3"/>
                      <a:pt x="20" y="0"/>
                      <a:pt x="11" y="7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05" name="Freeform 112">
                <a:extLst>
                  <a:ext uri="{FF2B5EF4-FFF2-40B4-BE49-F238E27FC236}">
                    <a16:creationId xmlns:a16="http://schemas.microsoft.com/office/drawing/2014/main" id="{32585DBB-6874-41A9-8075-23225011E8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0" y="2026"/>
                <a:ext cx="26" cy="27"/>
              </a:xfrm>
              <a:custGeom>
                <a:avLst/>
                <a:gdLst>
                  <a:gd name="T0" fmla="*/ 40 w 42"/>
                  <a:gd name="T1" fmla="*/ 17 h 43"/>
                  <a:gd name="T2" fmla="*/ 16 w 42"/>
                  <a:gd name="T3" fmla="*/ 3 h 43"/>
                  <a:gd name="T4" fmla="*/ 2 w 42"/>
                  <a:gd name="T5" fmla="*/ 26 h 43"/>
                  <a:gd name="T6" fmla="*/ 3 w 42"/>
                  <a:gd name="T7" fmla="*/ 30 h 43"/>
                  <a:gd name="T8" fmla="*/ 20 w 42"/>
                  <a:gd name="T9" fmla="*/ 43 h 43"/>
                  <a:gd name="T10" fmla="*/ 26 w 42"/>
                  <a:gd name="T11" fmla="*/ 42 h 43"/>
                  <a:gd name="T12" fmla="*/ 40 w 42"/>
                  <a:gd name="T13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43">
                    <a:moveTo>
                      <a:pt x="40" y="17"/>
                    </a:moveTo>
                    <a:cubicBezTo>
                      <a:pt x="37" y="7"/>
                      <a:pt x="27" y="0"/>
                      <a:pt x="16" y="3"/>
                    </a:cubicBezTo>
                    <a:cubicBezTo>
                      <a:pt x="6" y="5"/>
                      <a:pt x="0" y="16"/>
                      <a:pt x="2" y="26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5" y="38"/>
                      <a:pt x="12" y="43"/>
                      <a:pt x="20" y="43"/>
                    </a:cubicBezTo>
                    <a:cubicBezTo>
                      <a:pt x="22" y="43"/>
                      <a:pt x="24" y="43"/>
                      <a:pt x="26" y="42"/>
                    </a:cubicBezTo>
                    <a:cubicBezTo>
                      <a:pt x="36" y="40"/>
                      <a:pt x="42" y="28"/>
                      <a:pt x="40" y="17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06" name="Freeform 113">
                <a:extLst>
                  <a:ext uri="{FF2B5EF4-FFF2-40B4-BE49-F238E27FC236}">
                    <a16:creationId xmlns:a16="http://schemas.microsoft.com/office/drawing/2014/main" id="{F8CAD710-08A6-4DEB-99BD-F942A2715C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24" y="2071"/>
                <a:ext cx="28" cy="27"/>
              </a:xfrm>
              <a:custGeom>
                <a:avLst/>
                <a:gdLst>
                  <a:gd name="T0" fmla="*/ 40 w 44"/>
                  <a:gd name="T1" fmla="*/ 14 h 44"/>
                  <a:gd name="T2" fmla="*/ 14 w 44"/>
                  <a:gd name="T3" fmla="*/ 4 h 44"/>
                  <a:gd name="T4" fmla="*/ 4 w 44"/>
                  <a:gd name="T5" fmla="*/ 30 h 44"/>
                  <a:gd name="T6" fmla="*/ 6 w 44"/>
                  <a:gd name="T7" fmla="*/ 34 h 44"/>
                  <a:gd name="T8" fmla="*/ 22 w 44"/>
                  <a:gd name="T9" fmla="*/ 44 h 44"/>
                  <a:gd name="T10" fmla="*/ 31 w 44"/>
                  <a:gd name="T11" fmla="*/ 41 h 44"/>
                  <a:gd name="T12" fmla="*/ 40 w 44"/>
                  <a:gd name="T13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4">
                    <a:moveTo>
                      <a:pt x="40" y="14"/>
                    </a:moveTo>
                    <a:cubicBezTo>
                      <a:pt x="35" y="4"/>
                      <a:pt x="24" y="0"/>
                      <a:pt x="14" y="4"/>
                    </a:cubicBezTo>
                    <a:cubicBezTo>
                      <a:pt x="4" y="9"/>
                      <a:pt x="0" y="20"/>
                      <a:pt x="4" y="30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9" y="40"/>
                      <a:pt x="15" y="44"/>
                      <a:pt x="22" y="44"/>
                    </a:cubicBezTo>
                    <a:cubicBezTo>
                      <a:pt x="25" y="44"/>
                      <a:pt x="28" y="43"/>
                      <a:pt x="31" y="41"/>
                    </a:cubicBezTo>
                    <a:cubicBezTo>
                      <a:pt x="41" y="37"/>
                      <a:pt x="44" y="24"/>
                      <a:pt x="40" y="1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07" name="Freeform 114">
                <a:extLst>
                  <a:ext uri="{FF2B5EF4-FFF2-40B4-BE49-F238E27FC236}">
                    <a16:creationId xmlns:a16="http://schemas.microsoft.com/office/drawing/2014/main" id="{404E4703-B2FF-4D4E-AB21-ECA8E5997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9" y="2150"/>
                <a:ext cx="28" cy="27"/>
              </a:xfrm>
              <a:custGeom>
                <a:avLst/>
                <a:gdLst>
                  <a:gd name="T0" fmla="*/ 35 w 46"/>
                  <a:gd name="T1" fmla="*/ 8 h 44"/>
                  <a:gd name="T2" fmla="*/ 8 w 46"/>
                  <a:gd name="T3" fmla="*/ 8 h 44"/>
                  <a:gd name="T4" fmla="*/ 8 w 46"/>
                  <a:gd name="T5" fmla="*/ 36 h 44"/>
                  <a:gd name="T6" fmla="*/ 11 w 46"/>
                  <a:gd name="T7" fmla="*/ 38 h 44"/>
                  <a:gd name="T8" fmla="*/ 25 w 46"/>
                  <a:gd name="T9" fmla="*/ 44 h 44"/>
                  <a:gd name="T10" fmla="*/ 39 w 46"/>
                  <a:gd name="T11" fmla="*/ 38 h 44"/>
                  <a:gd name="T12" fmla="*/ 38 w 46"/>
                  <a:gd name="T13" fmla="*/ 10 h 44"/>
                  <a:gd name="T14" fmla="*/ 35 w 46"/>
                  <a:gd name="T15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44">
                    <a:moveTo>
                      <a:pt x="35" y="8"/>
                    </a:moveTo>
                    <a:cubicBezTo>
                      <a:pt x="27" y="0"/>
                      <a:pt x="15" y="0"/>
                      <a:pt x="8" y="8"/>
                    </a:cubicBezTo>
                    <a:cubicBezTo>
                      <a:pt x="0" y="16"/>
                      <a:pt x="1" y="28"/>
                      <a:pt x="8" y="36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5" y="42"/>
                      <a:pt x="20" y="44"/>
                      <a:pt x="25" y="44"/>
                    </a:cubicBezTo>
                    <a:cubicBezTo>
                      <a:pt x="30" y="44"/>
                      <a:pt x="35" y="42"/>
                      <a:pt x="39" y="38"/>
                    </a:cubicBezTo>
                    <a:cubicBezTo>
                      <a:pt x="46" y="30"/>
                      <a:pt x="46" y="18"/>
                      <a:pt x="38" y="10"/>
                    </a:cubicBezTo>
                    <a:lnTo>
                      <a:pt x="35" y="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08" name="Freeform 115">
                <a:extLst>
                  <a:ext uri="{FF2B5EF4-FFF2-40B4-BE49-F238E27FC236}">
                    <a16:creationId xmlns:a16="http://schemas.microsoft.com/office/drawing/2014/main" id="{44C66C18-2D3B-4452-AB8A-BB35D2B7FA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8" y="2202"/>
                <a:ext cx="29" cy="26"/>
              </a:xfrm>
              <a:custGeom>
                <a:avLst/>
                <a:gdLst>
                  <a:gd name="T0" fmla="*/ 33 w 48"/>
                  <a:gd name="T1" fmla="*/ 6 h 43"/>
                  <a:gd name="T2" fmla="*/ 29 w 48"/>
                  <a:gd name="T3" fmla="*/ 4 h 43"/>
                  <a:gd name="T4" fmla="*/ 4 w 48"/>
                  <a:gd name="T5" fmla="*/ 15 h 43"/>
                  <a:gd name="T6" fmla="*/ 15 w 48"/>
                  <a:gd name="T7" fmla="*/ 40 h 43"/>
                  <a:gd name="T8" fmla="*/ 26 w 48"/>
                  <a:gd name="T9" fmla="*/ 24 h 43"/>
                  <a:gd name="T10" fmla="*/ 19 w 48"/>
                  <a:gd name="T11" fmla="*/ 42 h 43"/>
                  <a:gd name="T12" fmla="*/ 26 w 48"/>
                  <a:gd name="T13" fmla="*/ 43 h 43"/>
                  <a:gd name="T14" fmla="*/ 44 w 48"/>
                  <a:gd name="T15" fmla="*/ 31 h 43"/>
                  <a:gd name="T16" fmla="*/ 33 w 48"/>
                  <a:gd name="T17" fmla="*/ 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43">
                    <a:moveTo>
                      <a:pt x="33" y="6"/>
                    </a:moveTo>
                    <a:cubicBezTo>
                      <a:pt x="33" y="6"/>
                      <a:pt x="29" y="4"/>
                      <a:pt x="29" y="4"/>
                    </a:cubicBezTo>
                    <a:cubicBezTo>
                      <a:pt x="19" y="0"/>
                      <a:pt x="8" y="5"/>
                      <a:pt x="4" y="15"/>
                    </a:cubicBezTo>
                    <a:cubicBezTo>
                      <a:pt x="0" y="25"/>
                      <a:pt x="5" y="37"/>
                      <a:pt x="15" y="40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21" y="43"/>
                      <a:pt x="23" y="43"/>
                      <a:pt x="26" y="43"/>
                    </a:cubicBezTo>
                    <a:cubicBezTo>
                      <a:pt x="34" y="43"/>
                      <a:pt x="41" y="39"/>
                      <a:pt x="44" y="31"/>
                    </a:cubicBezTo>
                    <a:cubicBezTo>
                      <a:pt x="48" y="21"/>
                      <a:pt x="43" y="10"/>
                      <a:pt x="33" y="6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09" name="Freeform 116">
                <a:extLst>
                  <a:ext uri="{FF2B5EF4-FFF2-40B4-BE49-F238E27FC236}">
                    <a16:creationId xmlns:a16="http://schemas.microsoft.com/office/drawing/2014/main" id="{13CBAD31-969F-45E7-ACD5-ABD33BE74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5" y="2216"/>
                <a:ext cx="27" cy="26"/>
              </a:xfrm>
              <a:custGeom>
                <a:avLst/>
                <a:gdLst>
                  <a:gd name="T0" fmla="*/ 27 w 45"/>
                  <a:gd name="T1" fmla="*/ 3 h 41"/>
                  <a:gd name="T2" fmla="*/ 24 w 45"/>
                  <a:gd name="T3" fmla="*/ 2 h 41"/>
                  <a:gd name="T4" fmla="*/ 2 w 45"/>
                  <a:gd name="T5" fmla="*/ 18 h 41"/>
                  <a:gd name="T6" fmla="*/ 18 w 45"/>
                  <a:gd name="T7" fmla="*/ 40 h 41"/>
                  <a:gd name="T8" fmla="*/ 21 w 45"/>
                  <a:gd name="T9" fmla="*/ 41 h 41"/>
                  <a:gd name="T10" fmla="*/ 24 w 45"/>
                  <a:gd name="T11" fmla="*/ 41 h 41"/>
                  <a:gd name="T12" fmla="*/ 43 w 45"/>
                  <a:gd name="T13" fmla="*/ 25 h 41"/>
                  <a:gd name="T14" fmla="*/ 27 w 45"/>
                  <a:gd name="T15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41">
                    <a:moveTo>
                      <a:pt x="27" y="3"/>
                    </a:moveTo>
                    <a:cubicBezTo>
                      <a:pt x="24" y="2"/>
                      <a:pt x="24" y="2"/>
                      <a:pt x="24" y="2"/>
                    </a:cubicBezTo>
                    <a:cubicBezTo>
                      <a:pt x="13" y="0"/>
                      <a:pt x="4" y="7"/>
                      <a:pt x="2" y="18"/>
                    </a:cubicBezTo>
                    <a:cubicBezTo>
                      <a:pt x="0" y="28"/>
                      <a:pt x="8" y="38"/>
                      <a:pt x="18" y="40"/>
                    </a:cubicBezTo>
                    <a:cubicBezTo>
                      <a:pt x="19" y="40"/>
                      <a:pt x="21" y="41"/>
                      <a:pt x="21" y="41"/>
                    </a:cubicBezTo>
                    <a:cubicBezTo>
                      <a:pt x="22" y="41"/>
                      <a:pt x="23" y="41"/>
                      <a:pt x="24" y="41"/>
                    </a:cubicBezTo>
                    <a:cubicBezTo>
                      <a:pt x="33" y="41"/>
                      <a:pt x="41" y="34"/>
                      <a:pt x="43" y="25"/>
                    </a:cubicBezTo>
                    <a:cubicBezTo>
                      <a:pt x="45" y="15"/>
                      <a:pt x="38" y="4"/>
                      <a:pt x="27" y="3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10" name="Freeform 117">
                <a:extLst>
                  <a:ext uri="{FF2B5EF4-FFF2-40B4-BE49-F238E27FC236}">
                    <a16:creationId xmlns:a16="http://schemas.microsoft.com/office/drawing/2014/main" id="{77818156-D3D3-40BE-A74F-DC4CD1C33C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6" y="2179"/>
                <a:ext cx="29" cy="27"/>
              </a:xfrm>
              <a:custGeom>
                <a:avLst/>
                <a:gdLst>
                  <a:gd name="T0" fmla="*/ 36 w 47"/>
                  <a:gd name="T1" fmla="*/ 8 h 44"/>
                  <a:gd name="T2" fmla="*/ 32 w 47"/>
                  <a:gd name="T3" fmla="*/ 6 h 44"/>
                  <a:gd name="T4" fmla="*/ 6 w 47"/>
                  <a:gd name="T5" fmla="*/ 12 h 44"/>
                  <a:gd name="T6" fmla="*/ 12 w 47"/>
                  <a:gd name="T7" fmla="*/ 38 h 44"/>
                  <a:gd name="T8" fmla="*/ 15 w 47"/>
                  <a:gd name="T9" fmla="*/ 40 h 44"/>
                  <a:gd name="T10" fmla="*/ 25 w 47"/>
                  <a:gd name="T11" fmla="*/ 44 h 44"/>
                  <a:gd name="T12" fmla="*/ 41 w 47"/>
                  <a:gd name="T13" fmla="*/ 35 h 44"/>
                  <a:gd name="T14" fmla="*/ 36 w 47"/>
                  <a:gd name="T15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44">
                    <a:moveTo>
                      <a:pt x="36" y="8"/>
                    </a:moveTo>
                    <a:cubicBezTo>
                      <a:pt x="32" y="6"/>
                      <a:pt x="32" y="6"/>
                      <a:pt x="32" y="6"/>
                    </a:cubicBezTo>
                    <a:cubicBezTo>
                      <a:pt x="23" y="0"/>
                      <a:pt x="11" y="3"/>
                      <a:pt x="6" y="12"/>
                    </a:cubicBezTo>
                    <a:cubicBezTo>
                      <a:pt x="0" y="21"/>
                      <a:pt x="3" y="33"/>
                      <a:pt x="12" y="38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8" y="43"/>
                      <a:pt x="22" y="44"/>
                      <a:pt x="25" y="44"/>
                    </a:cubicBezTo>
                    <a:cubicBezTo>
                      <a:pt x="32" y="44"/>
                      <a:pt x="38" y="41"/>
                      <a:pt x="41" y="35"/>
                    </a:cubicBezTo>
                    <a:cubicBezTo>
                      <a:pt x="47" y="26"/>
                      <a:pt x="45" y="14"/>
                      <a:pt x="36" y="8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11" name="Freeform 118">
                <a:extLst>
                  <a:ext uri="{FF2B5EF4-FFF2-40B4-BE49-F238E27FC236}">
                    <a16:creationId xmlns:a16="http://schemas.microsoft.com/office/drawing/2014/main" id="{A413B164-BEBA-491D-8260-03E4BA34FD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9" y="1760"/>
                <a:ext cx="29" cy="28"/>
              </a:xfrm>
              <a:custGeom>
                <a:avLst/>
                <a:gdLst>
                  <a:gd name="T0" fmla="*/ 11 w 47"/>
                  <a:gd name="T1" fmla="*/ 38 h 44"/>
                  <a:gd name="T2" fmla="*/ 15 w 47"/>
                  <a:gd name="T3" fmla="*/ 41 h 44"/>
                  <a:gd name="T4" fmla="*/ 25 w 47"/>
                  <a:gd name="T5" fmla="*/ 44 h 44"/>
                  <a:gd name="T6" fmla="*/ 41 w 47"/>
                  <a:gd name="T7" fmla="*/ 35 h 44"/>
                  <a:gd name="T8" fmla="*/ 36 w 47"/>
                  <a:gd name="T9" fmla="*/ 8 h 44"/>
                  <a:gd name="T10" fmla="*/ 33 w 47"/>
                  <a:gd name="T11" fmla="*/ 6 h 44"/>
                  <a:gd name="T12" fmla="*/ 6 w 47"/>
                  <a:gd name="T13" fmla="*/ 12 h 44"/>
                  <a:gd name="T14" fmla="*/ 11 w 47"/>
                  <a:gd name="T15" fmla="*/ 3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44">
                    <a:moveTo>
                      <a:pt x="11" y="38"/>
                    </a:moveTo>
                    <a:cubicBezTo>
                      <a:pt x="15" y="41"/>
                      <a:pt x="15" y="41"/>
                      <a:pt x="15" y="41"/>
                    </a:cubicBezTo>
                    <a:cubicBezTo>
                      <a:pt x="18" y="43"/>
                      <a:pt x="22" y="44"/>
                      <a:pt x="25" y="44"/>
                    </a:cubicBezTo>
                    <a:cubicBezTo>
                      <a:pt x="32" y="44"/>
                      <a:pt x="38" y="41"/>
                      <a:pt x="41" y="35"/>
                    </a:cubicBezTo>
                    <a:cubicBezTo>
                      <a:pt x="47" y="26"/>
                      <a:pt x="45" y="14"/>
                      <a:pt x="36" y="8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24" y="0"/>
                      <a:pt x="12" y="3"/>
                      <a:pt x="6" y="12"/>
                    </a:cubicBezTo>
                    <a:cubicBezTo>
                      <a:pt x="0" y="21"/>
                      <a:pt x="2" y="33"/>
                      <a:pt x="11" y="38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12" name="Freeform 119">
                <a:extLst>
                  <a:ext uri="{FF2B5EF4-FFF2-40B4-BE49-F238E27FC236}">
                    <a16:creationId xmlns:a16="http://schemas.microsoft.com/office/drawing/2014/main" id="{45A6BD6A-8F8D-4C40-8EB9-AFC2BE40EC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27" y="1791"/>
                <a:ext cx="28" cy="26"/>
              </a:xfrm>
              <a:custGeom>
                <a:avLst/>
                <a:gdLst>
                  <a:gd name="T0" fmla="*/ 11 w 46"/>
                  <a:gd name="T1" fmla="*/ 38 h 43"/>
                  <a:gd name="T2" fmla="*/ 24 w 46"/>
                  <a:gd name="T3" fmla="*/ 43 h 43"/>
                  <a:gd name="T4" fmla="*/ 38 w 46"/>
                  <a:gd name="T5" fmla="*/ 37 h 43"/>
                  <a:gd name="T6" fmla="*/ 38 w 46"/>
                  <a:gd name="T7" fmla="*/ 10 h 43"/>
                  <a:gd name="T8" fmla="*/ 35 w 46"/>
                  <a:gd name="T9" fmla="*/ 7 h 43"/>
                  <a:gd name="T10" fmla="*/ 8 w 46"/>
                  <a:gd name="T11" fmla="*/ 8 h 43"/>
                  <a:gd name="T12" fmla="*/ 8 w 46"/>
                  <a:gd name="T13" fmla="*/ 35 h 43"/>
                  <a:gd name="T14" fmla="*/ 11 w 46"/>
                  <a:gd name="T15" fmla="*/ 3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43">
                    <a:moveTo>
                      <a:pt x="11" y="38"/>
                    </a:moveTo>
                    <a:cubicBezTo>
                      <a:pt x="15" y="42"/>
                      <a:pt x="20" y="43"/>
                      <a:pt x="24" y="43"/>
                    </a:cubicBezTo>
                    <a:cubicBezTo>
                      <a:pt x="29" y="43"/>
                      <a:pt x="35" y="41"/>
                      <a:pt x="38" y="37"/>
                    </a:cubicBezTo>
                    <a:cubicBezTo>
                      <a:pt x="46" y="30"/>
                      <a:pt x="45" y="17"/>
                      <a:pt x="38" y="10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27" y="0"/>
                      <a:pt x="15" y="0"/>
                      <a:pt x="8" y="8"/>
                    </a:cubicBezTo>
                    <a:cubicBezTo>
                      <a:pt x="0" y="16"/>
                      <a:pt x="0" y="28"/>
                      <a:pt x="8" y="35"/>
                    </a:cubicBezTo>
                    <a:lnTo>
                      <a:pt x="11" y="3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13" name="Freeform 120">
                <a:extLst>
                  <a:ext uri="{FF2B5EF4-FFF2-40B4-BE49-F238E27FC236}">
                    <a16:creationId xmlns:a16="http://schemas.microsoft.com/office/drawing/2014/main" id="{E3302BE3-1C4E-492F-9EEC-51ED2D7046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9" y="1828"/>
                <a:ext cx="27" cy="26"/>
              </a:xfrm>
              <a:custGeom>
                <a:avLst/>
                <a:gdLst>
                  <a:gd name="T0" fmla="*/ 22 w 44"/>
                  <a:gd name="T1" fmla="*/ 42 h 42"/>
                  <a:gd name="T2" fmla="*/ 33 w 44"/>
                  <a:gd name="T3" fmla="*/ 39 h 42"/>
                  <a:gd name="T4" fmla="*/ 38 w 44"/>
                  <a:gd name="T5" fmla="*/ 12 h 42"/>
                  <a:gd name="T6" fmla="*/ 36 w 44"/>
                  <a:gd name="T7" fmla="*/ 9 h 42"/>
                  <a:gd name="T8" fmla="*/ 10 w 44"/>
                  <a:gd name="T9" fmla="*/ 6 h 42"/>
                  <a:gd name="T10" fmla="*/ 6 w 44"/>
                  <a:gd name="T11" fmla="*/ 34 h 42"/>
                  <a:gd name="T12" fmla="*/ 22 w 44"/>
                  <a:gd name="T1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2">
                    <a:moveTo>
                      <a:pt x="22" y="42"/>
                    </a:moveTo>
                    <a:cubicBezTo>
                      <a:pt x="26" y="42"/>
                      <a:pt x="30" y="41"/>
                      <a:pt x="33" y="39"/>
                    </a:cubicBezTo>
                    <a:cubicBezTo>
                      <a:pt x="42" y="33"/>
                      <a:pt x="44" y="21"/>
                      <a:pt x="38" y="12"/>
                    </a:cubicBezTo>
                    <a:cubicBezTo>
                      <a:pt x="38" y="12"/>
                      <a:pt x="36" y="9"/>
                      <a:pt x="36" y="9"/>
                    </a:cubicBezTo>
                    <a:cubicBezTo>
                      <a:pt x="30" y="0"/>
                      <a:pt x="19" y="0"/>
                      <a:pt x="10" y="6"/>
                    </a:cubicBezTo>
                    <a:cubicBezTo>
                      <a:pt x="1" y="12"/>
                      <a:pt x="0" y="25"/>
                      <a:pt x="6" y="34"/>
                    </a:cubicBezTo>
                    <a:cubicBezTo>
                      <a:pt x="10" y="40"/>
                      <a:pt x="16" y="42"/>
                      <a:pt x="22" y="4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14" name="Freeform 121">
                <a:extLst>
                  <a:ext uri="{FF2B5EF4-FFF2-40B4-BE49-F238E27FC236}">
                    <a16:creationId xmlns:a16="http://schemas.microsoft.com/office/drawing/2014/main" id="{821D4A06-6030-4AC4-B8C6-29178BC766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2" y="1869"/>
                <a:ext cx="28" cy="27"/>
              </a:xfrm>
              <a:custGeom>
                <a:avLst/>
                <a:gdLst>
                  <a:gd name="T0" fmla="*/ 4 w 44"/>
                  <a:gd name="T1" fmla="*/ 31 h 43"/>
                  <a:gd name="T2" fmla="*/ 22 w 44"/>
                  <a:gd name="T3" fmla="*/ 43 h 43"/>
                  <a:gd name="T4" fmla="*/ 30 w 44"/>
                  <a:gd name="T5" fmla="*/ 41 h 43"/>
                  <a:gd name="T6" fmla="*/ 40 w 44"/>
                  <a:gd name="T7" fmla="*/ 16 h 43"/>
                  <a:gd name="T8" fmla="*/ 38 w 44"/>
                  <a:gd name="T9" fmla="*/ 12 h 43"/>
                  <a:gd name="T10" fmla="*/ 13 w 44"/>
                  <a:gd name="T11" fmla="*/ 4 h 43"/>
                  <a:gd name="T12" fmla="*/ 4 w 44"/>
                  <a:gd name="T13" fmla="*/ 3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3">
                    <a:moveTo>
                      <a:pt x="4" y="31"/>
                    </a:moveTo>
                    <a:cubicBezTo>
                      <a:pt x="8" y="39"/>
                      <a:pt x="15" y="43"/>
                      <a:pt x="22" y="43"/>
                    </a:cubicBezTo>
                    <a:cubicBezTo>
                      <a:pt x="25" y="43"/>
                      <a:pt x="27" y="42"/>
                      <a:pt x="30" y="41"/>
                    </a:cubicBezTo>
                    <a:cubicBezTo>
                      <a:pt x="40" y="37"/>
                      <a:pt x="44" y="25"/>
                      <a:pt x="40" y="16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4" y="2"/>
                      <a:pt x="23" y="0"/>
                      <a:pt x="13" y="4"/>
                    </a:cubicBezTo>
                    <a:cubicBezTo>
                      <a:pt x="4" y="8"/>
                      <a:pt x="0" y="22"/>
                      <a:pt x="4" y="31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15" name="Freeform 122">
                <a:extLst>
                  <a:ext uri="{FF2B5EF4-FFF2-40B4-BE49-F238E27FC236}">
                    <a16:creationId xmlns:a16="http://schemas.microsoft.com/office/drawing/2014/main" id="{B882AD92-FD9A-4005-896A-75FF2688AA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8" y="1915"/>
                <a:ext cx="26" cy="26"/>
              </a:xfrm>
              <a:custGeom>
                <a:avLst/>
                <a:gdLst>
                  <a:gd name="T0" fmla="*/ 2 w 43"/>
                  <a:gd name="T1" fmla="*/ 27 h 42"/>
                  <a:gd name="T2" fmla="*/ 21 w 43"/>
                  <a:gd name="T3" fmla="*/ 42 h 42"/>
                  <a:gd name="T4" fmla="*/ 26 w 43"/>
                  <a:gd name="T5" fmla="*/ 42 h 42"/>
                  <a:gd name="T6" fmla="*/ 40 w 43"/>
                  <a:gd name="T7" fmla="*/ 19 h 42"/>
                  <a:gd name="T8" fmla="*/ 39 w 43"/>
                  <a:gd name="T9" fmla="*/ 15 h 42"/>
                  <a:gd name="T10" fmla="*/ 16 w 43"/>
                  <a:gd name="T11" fmla="*/ 2 h 42"/>
                  <a:gd name="T12" fmla="*/ 2 w 43"/>
                  <a:gd name="T13" fmla="*/ 2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2">
                    <a:moveTo>
                      <a:pt x="2" y="27"/>
                    </a:moveTo>
                    <a:cubicBezTo>
                      <a:pt x="5" y="36"/>
                      <a:pt x="13" y="42"/>
                      <a:pt x="21" y="42"/>
                    </a:cubicBezTo>
                    <a:cubicBezTo>
                      <a:pt x="23" y="42"/>
                      <a:pt x="24" y="42"/>
                      <a:pt x="26" y="42"/>
                    </a:cubicBezTo>
                    <a:cubicBezTo>
                      <a:pt x="36" y="39"/>
                      <a:pt x="43" y="29"/>
                      <a:pt x="40" y="19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7" y="4"/>
                      <a:pt x="27" y="0"/>
                      <a:pt x="16" y="2"/>
                    </a:cubicBezTo>
                    <a:cubicBezTo>
                      <a:pt x="6" y="5"/>
                      <a:pt x="0" y="17"/>
                      <a:pt x="2" y="27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16" name="Freeform 123">
                <a:extLst>
                  <a:ext uri="{FF2B5EF4-FFF2-40B4-BE49-F238E27FC236}">
                    <a16:creationId xmlns:a16="http://schemas.microsoft.com/office/drawing/2014/main" id="{BD0FE1BF-B62F-42EB-8BBA-BA86EB90B0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7" y="1739"/>
                <a:ext cx="29" cy="26"/>
              </a:xfrm>
              <a:custGeom>
                <a:avLst/>
                <a:gdLst>
                  <a:gd name="T0" fmla="*/ 15 w 48"/>
                  <a:gd name="T1" fmla="*/ 40 h 42"/>
                  <a:gd name="T2" fmla="*/ 19 w 48"/>
                  <a:gd name="T3" fmla="*/ 41 h 42"/>
                  <a:gd name="T4" fmla="*/ 26 w 48"/>
                  <a:gd name="T5" fmla="*/ 42 h 42"/>
                  <a:gd name="T6" fmla="*/ 44 w 48"/>
                  <a:gd name="T7" fmla="*/ 30 h 42"/>
                  <a:gd name="T8" fmla="*/ 33 w 48"/>
                  <a:gd name="T9" fmla="*/ 5 h 42"/>
                  <a:gd name="T10" fmla="*/ 22 w 48"/>
                  <a:gd name="T11" fmla="*/ 22 h 42"/>
                  <a:gd name="T12" fmla="*/ 30 w 48"/>
                  <a:gd name="T13" fmla="*/ 4 h 42"/>
                  <a:gd name="T14" fmla="*/ 4 w 48"/>
                  <a:gd name="T15" fmla="*/ 14 h 42"/>
                  <a:gd name="T16" fmla="*/ 15 w 48"/>
                  <a:gd name="T17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42">
                    <a:moveTo>
                      <a:pt x="15" y="40"/>
                    </a:moveTo>
                    <a:cubicBezTo>
                      <a:pt x="15" y="40"/>
                      <a:pt x="19" y="41"/>
                      <a:pt x="19" y="41"/>
                    </a:cubicBezTo>
                    <a:cubicBezTo>
                      <a:pt x="21" y="42"/>
                      <a:pt x="23" y="42"/>
                      <a:pt x="26" y="42"/>
                    </a:cubicBezTo>
                    <a:cubicBezTo>
                      <a:pt x="34" y="42"/>
                      <a:pt x="41" y="38"/>
                      <a:pt x="44" y="30"/>
                    </a:cubicBezTo>
                    <a:cubicBezTo>
                      <a:pt x="48" y="20"/>
                      <a:pt x="43" y="9"/>
                      <a:pt x="33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20" y="0"/>
                      <a:pt x="8" y="4"/>
                      <a:pt x="4" y="14"/>
                    </a:cubicBezTo>
                    <a:cubicBezTo>
                      <a:pt x="0" y="24"/>
                      <a:pt x="5" y="36"/>
                      <a:pt x="15" y="4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17" name="Freeform 124">
                <a:extLst>
                  <a:ext uri="{FF2B5EF4-FFF2-40B4-BE49-F238E27FC236}">
                    <a16:creationId xmlns:a16="http://schemas.microsoft.com/office/drawing/2014/main" id="{F535B43A-02A4-4504-9323-5A29FE657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2" y="1726"/>
                <a:ext cx="27" cy="25"/>
              </a:xfrm>
              <a:custGeom>
                <a:avLst/>
                <a:gdLst>
                  <a:gd name="T0" fmla="*/ 18 w 45"/>
                  <a:gd name="T1" fmla="*/ 40 h 41"/>
                  <a:gd name="T2" fmla="*/ 21 w 45"/>
                  <a:gd name="T3" fmla="*/ 41 h 41"/>
                  <a:gd name="T4" fmla="*/ 25 w 45"/>
                  <a:gd name="T5" fmla="*/ 41 h 41"/>
                  <a:gd name="T6" fmla="*/ 43 w 45"/>
                  <a:gd name="T7" fmla="*/ 25 h 41"/>
                  <a:gd name="T8" fmla="*/ 27 w 45"/>
                  <a:gd name="T9" fmla="*/ 2 h 41"/>
                  <a:gd name="T10" fmla="*/ 24 w 45"/>
                  <a:gd name="T11" fmla="*/ 2 h 41"/>
                  <a:gd name="T12" fmla="*/ 2 w 45"/>
                  <a:gd name="T13" fmla="*/ 17 h 41"/>
                  <a:gd name="T14" fmla="*/ 18 w 45"/>
                  <a:gd name="T15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41">
                    <a:moveTo>
                      <a:pt x="18" y="40"/>
                    </a:moveTo>
                    <a:cubicBezTo>
                      <a:pt x="21" y="41"/>
                      <a:pt x="21" y="41"/>
                      <a:pt x="21" y="41"/>
                    </a:cubicBezTo>
                    <a:cubicBezTo>
                      <a:pt x="23" y="41"/>
                      <a:pt x="24" y="41"/>
                      <a:pt x="25" y="41"/>
                    </a:cubicBezTo>
                    <a:cubicBezTo>
                      <a:pt x="34" y="41"/>
                      <a:pt x="41" y="34"/>
                      <a:pt x="43" y="25"/>
                    </a:cubicBezTo>
                    <a:cubicBezTo>
                      <a:pt x="45" y="14"/>
                      <a:pt x="37" y="4"/>
                      <a:pt x="27" y="2"/>
                    </a:cubicBezTo>
                    <a:cubicBezTo>
                      <a:pt x="26" y="2"/>
                      <a:pt x="24" y="2"/>
                      <a:pt x="24" y="2"/>
                    </a:cubicBezTo>
                    <a:cubicBezTo>
                      <a:pt x="14" y="0"/>
                      <a:pt x="4" y="7"/>
                      <a:pt x="2" y="17"/>
                    </a:cubicBezTo>
                    <a:cubicBezTo>
                      <a:pt x="0" y="28"/>
                      <a:pt x="7" y="38"/>
                      <a:pt x="18" y="4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18" name="Freeform 125">
                <a:extLst>
                  <a:ext uri="{FF2B5EF4-FFF2-40B4-BE49-F238E27FC236}">
                    <a16:creationId xmlns:a16="http://schemas.microsoft.com/office/drawing/2014/main" id="{5765B83C-1C67-4933-833E-465B335A84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8" y="1962"/>
                <a:ext cx="281" cy="307"/>
              </a:xfrm>
              <a:custGeom>
                <a:avLst/>
                <a:gdLst>
                  <a:gd name="T0" fmla="*/ 455 w 455"/>
                  <a:gd name="T1" fmla="*/ 37 h 499"/>
                  <a:gd name="T2" fmla="*/ 453 w 455"/>
                  <a:gd name="T3" fmla="*/ 30 h 499"/>
                  <a:gd name="T4" fmla="*/ 454 w 455"/>
                  <a:gd name="T5" fmla="*/ 22 h 499"/>
                  <a:gd name="T6" fmla="*/ 447 w 455"/>
                  <a:gd name="T7" fmla="*/ 21 h 499"/>
                  <a:gd name="T8" fmla="*/ 444 w 455"/>
                  <a:gd name="T9" fmla="*/ 19 h 499"/>
                  <a:gd name="T10" fmla="*/ 454 w 455"/>
                  <a:gd name="T11" fmla="*/ 19 h 499"/>
                  <a:gd name="T12" fmla="*/ 434 w 455"/>
                  <a:gd name="T13" fmla="*/ 0 h 499"/>
                  <a:gd name="T14" fmla="*/ 416 w 455"/>
                  <a:gd name="T15" fmla="*/ 20 h 499"/>
                  <a:gd name="T16" fmla="*/ 416 w 455"/>
                  <a:gd name="T17" fmla="*/ 25 h 499"/>
                  <a:gd name="T18" fmla="*/ 417 w 455"/>
                  <a:gd name="T19" fmla="*/ 30 h 499"/>
                  <a:gd name="T20" fmla="*/ 416 w 455"/>
                  <a:gd name="T21" fmla="*/ 37 h 499"/>
                  <a:gd name="T22" fmla="*/ 70 w 455"/>
                  <a:gd name="T23" fmla="*/ 421 h 499"/>
                  <a:gd name="T24" fmla="*/ 72 w 455"/>
                  <a:gd name="T25" fmla="*/ 418 h 499"/>
                  <a:gd name="T26" fmla="*/ 72 w 455"/>
                  <a:gd name="T27" fmla="*/ 391 h 499"/>
                  <a:gd name="T28" fmla="*/ 45 w 455"/>
                  <a:gd name="T29" fmla="*/ 391 h 499"/>
                  <a:gd name="T30" fmla="*/ 7 w 455"/>
                  <a:gd name="T31" fmla="*/ 428 h 499"/>
                  <a:gd name="T32" fmla="*/ 7 w 455"/>
                  <a:gd name="T33" fmla="*/ 456 h 499"/>
                  <a:gd name="T34" fmla="*/ 45 w 455"/>
                  <a:gd name="T35" fmla="*/ 493 h 499"/>
                  <a:gd name="T36" fmla="*/ 59 w 455"/>
                  <a:gd name="T37" fmla="*/ 499 h 499"/>
                  <a:gd name="T38" fmla="*/ 72 w 455"/>
                  <a:gd name="T39" fmla="*/ 493 h 499"/>
                  <a:gd name="T40" fmla="*/ 72 w 455"/>
                  <a:gd name="T41" fmla="*/ 466 h 499"/>
                  <a:gd name="T42" fmla="*/ 66 w 455"/>
                  <a:gd name="T43" fmla="*/ 460 h 499"/>
                  <a:gd name="T44" fmla="*/ 455 w 455"/>
                  <a:gd name="T45" fmla="*/ 37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55" h="499">
                    <a:moveTo>
                      <a:pt x="455" y="37"/>
                    </a:moveTo>
                    <a:cubicBezTo>
                      <a:pt x="455" y="34"/>
                      <a:pt x="454" y="32"/>
                      <a:pt x="453" y="30"/>
                    </a:cubicBezTo>
                    <a:cubicBezTo>
                      <a:pt x="454" y="28"/>
                      <a:pt x="455" y="25"/>
                      <a:pt x="454" y="22"/>
                    </a:cubicBezTo>
                    <a:cubicBezTo>
                      <a:pt x="447" y="21"/>
                      <a:pt x="447" y="21"/>
                      <a:pt x="447" y="21"/>
                    </a:cubicBezTo>
                    <a:cubicBezTo>
                      <a:pt x="446" y="21"/>
                      <a:pt x="445" y="20"/>
                      <a:pt x="444" y="19"/>
                    </a:cubicBezTo>
                    <a:cubicBezTo>
                      <a:pt x="454" y="19"/>
                      <a:pt x="454" y="19"/>
                      <a:pt x="454" y="19"/>
                    </a:cubicBezTo>
                    <a:cubicBezTo>
                      <a:pt x="454" y="8"/>
                      <a:pt x="445" y="0"/>
                      <a:pt x="434" y="0"/>
                    </a:cubicBezTo>
                    <a:cubicBezTo>
                      <a:pt x="424" y="1"/>
                      <a:pt x="415" y="10"/>
                      <a:pt x="416" y="20"/>
                    </a:cubicBezTo>
                    <a:cubicBezTo>
                      <a:pt x="416" y="21"/>
                      <a:pt x="416" y="25"/>
                      <a:pt x="416" y="25"/>
                    </a:cubicBezTo>
                    <a:cubicBezTo>
                      <a:pt x="416" y="27"/>
                      <a:pt x="416" y="29"/>
                      <a:pt x="417" y="30"/>
                    </a:cubicBezTo>
                    <a:cubicBezTo>
                      <a:pt x="416" y="32"/>
                      <a:pt x="416" y="35"/>
                      <a:pt x="416" y="37"/>
                    </a:cubicBezTo>
                    <a:cubicBezTo>
                      <a:pt x="416" y="236"/>
                      <a:pt x="264" y="401"/>
                      <a:pt x="70" y="421"/>
                    </a:cubicBezTo>
                    <a:cubicBezTo>
                      <a:pt x="72" y="418"/>
                      <a:pt x="72" y="418"/>
                      <a:pt x="72" y="418"/>
                    </a:cubicBezTo>
                    <a:cubicBezTo>
                      <a:pt x="80" y="410"/>
                      <a:pt x="80" y="398"/>
                      <a:pt x="72" y="391"/>
                    </a:cubicBezTo>
                    <a:cubicBezTo>
                      <a:pt x="65" y="383"/>
                      <a:pt x="53" y="383"/>
                      <a:pt x="45" y="391"/>
                    </a:cubicBezTo>
                    <a:cubicBezTo>
                      <a:pt x="7" y="428"/>
                      <a:pt x="7" y="428"/>
                      <a:pt x="7" y="428"/>
                    </a:cubicBezTo>
                    <a:cubicBezTo>
                      <a:pt x="0" y="436"/>
                      <a:pt x="0" y="448"/>
                      <a:pt x="7" y="456"/>
                    </a:cubicBezTo>
                    <a:cubicBezTo>
                      <a:pt x="45" y="493"/>
                      <a:pt x="45" y="493"/>
                      <a:pt x="45" y="493"/>
                    </a:cubicBezTo>
                    <a:cubicBezTo>
                      <a:pt x="49" y="497"/>
                      <a:pt x="54" y="499"/>
                      <a:pt x="59" y="499"/>
                    </a:cubicBezTo>
                    <a:cubicBezTo>
                      <a:pt x="64" y="499"/>
                      <a:pt x="69" y="497"/>
                      <a:pt x="72" y="493"/>
                    </a:cubicBezTo>
                    <a:cubicBezTo>
                      <a:pt x="80" y="486"/>
                      <a:pt x="80" y="474"/>
                      <a:pt x="72" y="466"/>
                    </a:cubicBezTo>
                    <a:cubicBezTo>
                      <a:pt x="66" y="460"/>
                      <a:pt x="66" y="460"/>
                      <a:pt x="66" y="460"/>
                    </a:cubicBezTo>
                    <a:cubicBezTo>
                      <a:pt x="283" y="441"/>
                      <a:pt x="455" y="259"/>
                      <a:pt x="455" y="37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19" name="Freeform 126">
                <a:extLst>
                  <a:ext uri="{FF2B5EF4-FFF2-40B4-BE49-F238E27FC236}">
                    <a16:creationId xmlns:a16="http://schemas.microsoft.com/office/drawing/2014/main" id="{1B2FBFE5-20B7-4F86-ADF0-D2CE26B2A7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13" y="1908"/>
                <a:ext cx="108" cy="126"/>
              </a:xfrm>
              <a:custGeom>
                <a:avLst/>
                <a:gdLst>
                  <a:gd name="T0" fmla="*/ 67 w 175"/>
                  <a:gd name="T1" fmla="*/ 112 h 204"/>
                  <a:gd name="T2" fmla="*/ 68 w 175"/>
                  <a:gd name="T3" fmla="*/ 112 h 204"/>
                  <a:gd name="T4" fmla="*/ 68 w 175"/>
                  <a:gd name="T5" fmla="*/ 185 h 204"/>
                  <a:gd name="T6" fmla="*/ 87 w 175"/>
                  <a:gd name="T7" fmla="*/ 204 h 204"/>
                  <a:gd name="T8" fmla="*/ 107 w 175"/>
                  <a:gd name="T9" fmla="*/ 185 h 204"/>
                  <a:gd name="T10" fmla="*/ 107 w 175"/>
                  <a:gd name="T11" fmla="*/ 112 h 204"/>
                  <a:gd name="T12" fmla="*/ 107 w 175"/>
                  <a:gd name="T13" fmla="*/ 112 h 204"/>
                  <a:gd name="T14" fmla="*/ 108 w 175"/>
                  <a:gd name="T15" fmla="*/ 112 h 204"/>
                  <a:gd name="T16" fmla="*/ 153 w 175"/>
                  <a:gd name="T17" fmla="*/ 91 h 204"/>
                  <a:gd name="T18" fmla="*/ 172 w 175"/>
                  <a:gd name="T19" fmla="*/ 56 h 204"/>
                  <a:gd name="T20" fmla="*/ 161 w 175"/>
                  <a:gd name="T21" fmla="*/ 17 h 204"/>
                  <a:gd name="T22" fmla="*/ 88 w 175"/>
                  <a:gd name="T23" fmla="*/ 28 h 204"/>
                  <a:gd name="T24" fmla="*/ 87 w 175"/>
                  <a:gd name="T25" fmla="*/ 29 h 204"/>
                  <a:gd name="T26" fmla="*/ 87 w 175"/>
                  <a:gd name="T27" fmla="*/ 28 h 204"/>
                  <a:gd name="T28" fmla="*/ 14 w 175"/>
                  <a:gd name="T29" fmla="*/ 17 h 204"/>
                  <a:gd name="T30" fmla="*/ 3 w 175"/>
                  <a:gd name="T31" fmla="*/ 56 h 204"/>
                  <a:gd name="T32" fmla="*/ 22 w 175"/>
                  <a:gd name="T33" fmla="*/ 91 h 204"/>
                  <a:gd name="T34" fmla="*/ 56 w 175"/>
                  <a:gd name="T35" fmla="*/ 111 h 204"/>
                  <a:gd name="T36" fmla="*/ 67 w 175"/>
                  <a:gd name="T37" fmla="*/ 112 h 204"/>
                  <a:gd name="T38" fmla="*/ 134 w 175"/>
                  <a:gd name="T39" fmla="*/ 45 h 204"/>
                  <a:gd name="T40" fmla="*/ 125 w 175"/>
                  <a:gd name="T41" fmla="*/ 64 h 204"/>
                  <a:gd name="T42" fmla="*/ 107 w 175"/>
                  <a:gd name="T43" fmla="*/ 74 h 204"/>
                  <a:gd name="T44" fmla="*/ 107 w 175"/>
                  <a:gd name="T45" fmla="*/ 73 h 204"/>
                  <a:gd name="T46" fmla="*/ 107 w 175"/>
                  <a:gd name="T47" fmla="*/ 72 h 204"/>
                  <a:gd name="T48" fmla="*/ 116 w 175"/>
                  <a:gd name="T49" fmla="*/ 55 h 204"/>
                  <a:gd name="T50" fmla="*/ 134 w 175"/>
                  <a:gd name="T51" fmla="*/ 45 h 204"/>
                  <a:gd name="T52" fmla="*/ 40 w 175"/>
                  <a:gd name="T53" fmla="*/ 45 h 204"/>
                  <a:gd name="T54" fmla="*/ 41 w 175"/>
                  <a:gd name="T55" fmla="*/ 45 h 204"/>
                  <a:gd name="T56" fmla="*/ 59 w 175"/>
                  <a:gd name="T57" fmla="*/ 55 h 204"/>
                  <a:gd name="T58" fmla="*/ 68 w 175"/>
                  <a:gd name="T59" fmla="*/ 74 h 204"/>
                  <a:gd name="T60" fmla="*/ 50 w 175"/>
                  <a:gd name="T61" fmla="*/ 64 h 204"/>
                  <a:gd name="T62" fmla="*/ 40 w 175"/>
                  <a:gd name="T63" fmla="*/ 4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5" h="204">
                    <a:moveTo>
                      <a:pt x="67" y="112"/>
                    </a:moveTo>
                    <a:cubicBezTo>
                      <a:pt x="67" y="112"/>
                      <a:pt x="68" y="112"/>
                      <a:pt x="68" y="112"/>
                    </a:cubicBezTo>
                    <a:cubicBezTo>
                      <a:pt x="68" y="185"/>
                      <a:pt x="68" y="185"/>
                      <a:pt x="68" y="185"/>
                    </a:cubicBezTo>
                    <a:cubicBezTo>
                      <a:pt x="68" y="195"/>
                      <a:pt x="77" y="204"/>
                      <a:pt x="87" y="204"/>
                    </a:cubicBezTo>
                    <a:cubicBezTo>
                      <a:pt x="98" y="204"/>
                      <a:pt x="107" y="195"/>
                      <a:pt x="107" y="185"/>
                    </a:cubicBezTo>
                    <a:cubicBezTo>
                      <a:pt x="107" y="112"/>
                      <a:pt x="107" y="112"/>
                      <a:pt x="107" y="112"/>
                    </a:cubicBezTo>
                    <a:cubicBezTo>
                      <a:pt x="107" y="112"/>
                      <a:pt x="107" y="112"/>
                      <a:pt x="107" y="112"/>
                    </a:cubicBezTo>
                    <a:cubicBezTo>
                      <a:pt x="108" y="112"/>
                      <a:pt x="108" y="112"/>
                      <a:pt x="108" y="112"/>
                    </a:cubicBezTo>
                    <a:cubicBezTo>
                      <a:pt x="124" y="112"/>
                      <a:pt x="140" y="104"/>
                      <a:pt x="153" y="91"/>
                    </a:cubicBezTo>
                    <a:cubicBezTo>
                      <a:pt x="163" y="81"/>
                      <a:pt x="170" y="68"/>
                      <a:pt x="172" y="56"/>
                    </a:cubicBezTo>
                    <a:cubicBezTo>
                      <a:pt x="175" y="41"/>
                      <a:pt x="171" y="27"/>
                      <a:pt x="161" y="17"/>
                    </a:cubicBezTo>
                    <a:cubicBezTo>
                      <a:pt x="143" y="0"/>
                      <a:pt x="110" y="4"/>
                      <a:pt x="88" y="28"/>
                    </a:cubicBezTo>
                    <a:cubicBezTo>
                      <a:pt x="88" y="28"/>
                      <a:pt x="87" y="28"/>
                      <a:pt x="87" y="29"/>
                    </a:cubicBezTo>
                    <a:cubicBezTo>
                      <a:pt x="87" y="28"/>
                      <a:pt x="87" y="28"/>
                      <a:pt x="87" y="28"/>
                    </a:cubicBezTo>
                    <a:cubicBezTo>
                      <a:pt x="64" y="4"/>
                      <a:pt x="32" y="0"/>
                      <a:pt x="14" y="17"/>
                    </a:cubicBezTo>
                    <a:cubicBezTo>
                      <a:pt x="4" y="27"/>
                      <a:pt x="0" y="41"/>
                      <a:pt x="3" y="56"/>
                    </a:cubicBezTo>
                    <a:cubicBezTo>
                      <a:pt x="5" y="68"/>
                      <a:pt x="12" y="81"/>
                      <a:pt x="22" y="91"/>
                    </a:cubicBezTo>
                    <a:cubicBezTo>
                      <a:pt x="31" y="101"/>
                      <a:pt x="44" y="108"/>
                      <a:pt x="56" y="111"/>
                    </a:cubicBezTo>
                    <a:cubicBezTo>
                      <a:pt x="60" y="112"/>
                      <a:pt x="64" y="112"/>
                      <a:pt x="67" y="112"/>
                    </a:cubicBezTo>
                    <a:close/>
                    <a:moveTo>
                      <a:pt x="134" y="45"/>
                    </a:moveTo>
                    <a:cubicBezTo>
                      <a:pt x="135" y="47"/>
                      <a:pt x="133" y="55"/>
                      <a:pt x="125" y="64"/>
                    </a:cubicBezTo>
                    <a:cubicBezTo>
                      <a:pt x="117" y="72"/>
                      <a:pt x="110" y="74"/>
                      <a:pt x="107" y="74"/>
                    </a:cubicBezTo>
                    <a:cubicBezTo>
                      <a:pt x="107" y="73"/>
                      <a:pt x="107" y="73"/>
                      <a:pt x="107" y="73"/>
                    </a:cubicBezTo>
                    <a:cubicBezTo>
                      <a:pt x="107" y="73"/>
                      <a:pt x="107" y="73"/>
                      <a:pt x="107" y="72"/>
                    </a:cubicBezTo>
                    <a:cubicBezTo>
                      <a:pt x="107" y="69"/>
                      <a:pt x="109" y="62"/>
                      <a:pt x="116" y="55"/>
                    </a:cubicBezTo>
                    <a:cubicBezTo>
                      <a:pt x="124" y="46"/>
                      <a:pt x="133" y="45"/>
                      <a:pt x="134" y="45"/>
                    </a:cubicBezTo>
                    <a:close/>
                    <a:moveTo>
                      <a:pt x="40" y="45"/>
                    </a:moveTo>
                    <a:cubicBezTo>
                      <a:pt x="40" y="45"/>
                      <a:pt x="41" y="45"/>
                      <a:pt x="41" y="45"/>
                    </a:cubicBezTo>
                    <a:cubicBezTo>
                      <a:pt x="44" y="45"/>
                      <a:pt x="52" y="48"/>
                      <a:pt x="59" y="55"/>
                    </a:cubicBezTo>
                    <a:cubicBezTo>
                      <a:pt x="67" y="63"/>
                      <a:pt x="68" y="71"/>
                      <a:pt x="68" y="74"/>
                    </a:cubicBezTo>
                    <a:cubicBezTo>
                      <a:pt x="65" y="74"/>
                      <a:pt x="57" y="72"/>
                      <a:pt x="50" y="64"/>
                    </a:cubicBezTo>
                    <a:cubicBezTo>
                      <a:pt x="41" y="55"/>
                      <a:pt x="40" y="47"/>
                      <a:pt x="40" y="45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120" name="Freeform 127">
                <a:extLst>
                  <a:ext uri="{FF2B5EF4-FFF2-40B4-BE49-F238E27FC236}">
                    <a16:creationId xmlns:a16="http://schemas.microsoft.com/office/drawing/2014/main" id="{B04FE507-466D-4933-804D-95B89EA443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54" y="1818"/>
                <a:ext cx="226" cy="334"/>
              </a:xfrm>
              <a:custGeom>
                <a:avLst/>
                <a:gdLst>
                  <a:gd name="T0" fmla="*/ 257 w 366"/>
                  <a:gd name="T1" fmla="*/ 467 h 541"/>
                  <a:gd name="T2" fmla="*/ 257 w 366"/>
                  <a:gd name="T3" fmla="*/ 405 h 541"/>
                  <a:gd name="T4" fmla="*/ 313 w 366"/>
                  <a:gd name="T5" fmla="*/ 312 h 541"/>
                  <a:gd name="T6" fmla="*/ 366 w 366"/>
                  <a:gd name="T7" fmla="*/ 183 h 541"/>
                  <a:gd name="T8" fmla="*/ 183 w 366"/>
                  <a:gd name="T9" fmla="*/ 0 h 541"/>
                  <a:gd name="T10" fmla="*/ 0 w 366"/>
                  <a:gd name="T11" fmla="*/ 183 h 541"/>
                  <a:gd name="T12" fmla="*/ 53 w 366"/>
                  <a:gd name="T13" fmla="*/ 312 h 541"/>
                  <a:gd name="T14" fmla="*/ 109 w 366"/>
                  <a:gd name="T15" fmla="*/ 405 h 541"/>
                  <a:gd name="T16" fmla="*/ 109 w 366"/>
                  <a:gd name="T17" fmla="*/ 405 h 541"/>
                  <a:gd name="T18" fmla="*/ 109 w 366"/>
                  <a:gd name="T19" fmla="*/ 405 h 541"/>
                  <a:gd name="T20" fmla="*/ 109 w 366"/>
                  <a:gd name="T21" fmla="*/ 467 h 541"/>
                  <a:gd name="T22" fmla="*/ 183 w 366"/>
                  <a:gd name="T23" fmla="*/ 541 h 541"/>
                  <a:gd name="T24" fmla="*/ 257 w 366"/>
                  <a:gd name="T25" fmla="*/ 467 h 541"/>
                  <a:gd name="T26" fmla="*/ 80 w 366"/>
                  <a:gd name="T27" fmla="*/ 285 h 541"/>
                  <a:gd name="T28" fmla="*/ 38 w 366"/>
                  <a:gd name="T29" fmla="*/ 183 h 541"/>
                  <a:gd name="T30" fmla="*/ 183 w 366"/>
                  <a:gd name="T31" fmla="*/ 38 h 541"/>
                  <a:gd name="T32" fmla="*/ 327 w 366"/>
                  <a:gd name="T33" fmla="*/ 183 h 541"/>
                  <a:gd name="T34" fmla="*/ 286 w 366"/>
                  <a:gd name="T35" fmla="*/ 285 h 541"/>
                  <a:gd name="T36" fmla="*/ 221 w 366"/>
                  <a:gd name="T37" fmla="*/ 386 h 541"/>
                  <a:gd name="T38" fmla="*/ 145 w 366"/>
                  <a:gd name="T39" fmla="*/ 386 h 541"/>
                  <a:gd name="T40" fmla="*/ 80 w 366"/>
                  <a:gd name="T41" fmla="*/ 285 h 541"/>
                  <a:gd name="T42" fmla="*/ 148 w 366"/>
                  <a:gd name="T43" fmla="*/ 467 h 541"/>
                  <a:gd name="T44" fmla="*/ 148 w 366"/>
                  <a:gd name="T45" fmla="*/ 424 h 541"/>
                  <a:gd name="T46" fmla="*/ 218 w 366"/>
                  <a:gd name="T47" fmla="*/ 424 h 541"/>
                  <a:gd name="T48" fmla="*/ 218 w 366"/>
                  <a:gd name="T49" fmla="*/ 467 h 541"/>
                  <a:gd name="T50" fmla="*/ 183 w 366"/>
                  <a:gd name="T51" fmla="*/ 502 h 541"/>
                  <a:gd name="T52" fmla="*/ 148 w 366"/>
                  <a:gd name="T53" fmla="*/ 467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66" h="541">
                    <a:moveTo>
                      <a:pt x="257" y="467"/>
                    </a:moveTo>
                    <a:cubicBezTo>
                      <a:pt x="257" y="405"/>
                      <a:pt x="257" y="405"/>
                      <a:pt x="257" y="405"/>
                    </a:cubicBezTo>
                    <a:cubicBezTo>
                      <a:pt x="257" y="405"/>
                      <a:pt x="259" y="366"/>
                      <a:pt x="313" y="312"/>
                    </a:cubicBezTo>
                    <a:cubicBezTo>
                      <a:pt x="347" y="277"/>
                      <a:pt x="366" y="231"/>
                      <a:pt x="366" y="183"/>
                    </a:cubicBezTo>
                    <a:cubicBezTo>
                      <a:pt x="366" y="82"/>
                      <a:pt x="284" y="0"/>
                      <a:pt x="183" y="0"/>
                    </a:cubicBezTo>
                    <a:cubicBezTo>
                      <a:pt x="82" y="0"/>
                      <a:pt x="0" y="82"/>
                      <a:pt x="0" y="183"/>
                    </a:cubicBezTo>
                    <a:cubicBezTo>
                      <a:pt x="0" y="231"/>
                      <a:pt x="18" y="277"/>
                      <a:pt x="53" y="312"/>
                    </a:cubicBezTo>
                    <a:cubicBezTo>
                      <a:pt x="107" y="366"/>
                      <a:pt x="109" y="405"/>
                      <a:pt x="109" y="405"/>
                    </a:cubicBezTo>
                    <a:cubicBezTo>
                      <a:pt x="109" y="405"/>
                      <a:pt x="109" y="405"/>
                      <a:pt x="109" y="405"/>
                    </a:cubicBezTo>
                    <a:cubicBezTo>
                      <a:pt x="109" y="405"/>
                      <a:pt x="109" y="405"/>
                      <a:pt x="109" y="405"/>
                    </a:cubicBezTo>
                    <a:cubicBezTo>
                      <a:pt x="109" y="467"/>
                      <a:pt x="109" y="467"/>
                      <a:pt x="109" y="467"/>
                    </a:cubicBezTo>
                    <a:cubicBezTo>
                      <a:pt x="109" y="508"/>
                      <a:pt x="142" y="541"/>
                      <a:pt x="183" y="541"/>
                    </a:cubicBezTo>
                    <a:cubicBezTo>
                      <a:pt x="224" y="541"/>
                      <a:pt x="257" y="508"/>
                      <a:pt x="257" y="467"/>
                    </a:cubicBezTo>
                    <a:close/>
                    <a:moveTo>
                      <a:pt x="80" y="285"/>
                    </a:moveTo>
                    <a:cubicBezTo>
                      <a:pt x="53" y="257"/>
                      <a:pt x="38" y="221"/>
                      <a:pt x="38" y="183"/>
                    </a:cubicBezTo>
                    <a:cubicBezTo>
                      <a:pt x="38" y="103"/>
                      <a:pt x="103" y="38"/>
                      <a:pt x="183" y="38"/>
                    </a:cubicBezTo>
                    <a:cubicBezTo>
                      <a:pt x="262" y="38"/>
                      <a:pt x="327" y="103"/>
                      <a:pt x="327" y="183"/>
                    </a:cubicBezTo>
                    <a:cubicBezTo>
                      <a:pt x="327" y="221"/>
                      <a:pt x="312" y="257"/>
                      <a:pt x="286" y="285"/>
                    </a:cubicBezTo>
                    <a:cubicBezTo>
                      <a:pt x="242" y="328"/>
                      <a:pt x="227" y="364"/>
                      <a:pt x="221" y="386"/>
                    </a:cubicBezTo>
                    <a:cubicBezTo>
                      <a:pt x="145" y="386"/>
                      <a:pt x="145" y="386"/>
                      <a:pt x="145" y="386"/>
                    </a:cubicBezTo>
                    <a:cubicBezTo>
                      <a:pt x="139" y="364"/>
                      <a:pt x="124" y="328"/>
                      <a:pt x="80" y="285"/>
                    </a:cubicBezTo>
                    <a:close/>
                    <a:moveTo>
                      <a:pt x="148" y="467"/>
                    </a:moveTo>
                    <a:cubicBezTo>
                      <a:pt x="148" y="424"/>
                      <a:pt x="148" y="424"/>
                      <a:pt x="148" y="424"/>
                    </a:cubicBezTo>
                    <a:cubicBezTo>
                      <a:pt x="218" y="424"/>
                      <a:pt x="218" y="424"/>
                      <a:pt x="218" y="424"/>
                    </a:cubicBezTo>
                    <a:cubicBezTo>
                      <a:pt x="218" y="467"/>
                      <a:pt x="218" y="467"/>
                      <a:pt x="218" y="467"/>
                    </a:cubicBezTo>
                    <a:cubicBezTo>
                      <a:pt x="218" y="486"/>
                      <a:pt x="202" y="502"/>
                      <a:pt x="183" y="502"/>
                    </a:cubicBezTo>
                    <a:cubicBezTo>
                      <a:pt x="163" y="502"/>
                      <a:pt x="148" y="486"/>
                      <a:pt x="148" y="467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0ECD4F8-5961-414B-940A-6DD9DE853805}"/>
              </a:ext>
            </a:extLst>
          </p:cNvPr>
          <p:cNvGrpSpPr/>
          <p:nvPr/>
        </p:nvGrpSpPr>
        <p:grpSpPr>
          <a:xfrm>
            <a:off x="862857" y="1176704"/>
            <a:ext cx="10641571" cy="1195882"/>
            <a:chOff x="862857" y="3671776"/>
            <a:chExt cx="10641571" cy="1195882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E08756C-1F30-40E4-9DFC-DF4514C410EC}"/>
                </a:ext>
              </a:extLst>
            </p:cNvPr>
            <p:cNvSpPr/>
            <p:nvPr/>
          </p:nvSpPr>
          <p:spPr>
            <a:xfrm>
              <a:off x="925031" y="3828340"/>
              <a:ext cx="5120640" cy="75326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F0E8D7BD-8B4F-4F75-AEFB-5143826C463D}"/>
                </a:ext>
              </a:extLst>
            </p:cNvPr>
            <p:cNvCxnSpPr>
              <a:cxnSpLocks/>
              <a:stCxn id="6" idx="6"/>
            </p:cNvCxnSpPr>
            <p:nvPr/>
          </p:nvCxnSpPr>
          <p:spPr>
            <a:xfrm>
              <a:off x="1026628" y="4785773"/>
              <a:ext cx="10477800" cy="0"/>
            </a:xfrm>
            <a:prstGeom prst="straightConnector1">
              <a:avLst/>
            </a:prstGeom>
            <a:ln w="60325">
              <a:solidFill>
                <a:schemeClr val="accent4">
                  <a:lumMod val="7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8EC32E5-FC0D-42D1-8002-2E31BC1CCE32}"/>
                </a:ext>
              </a:extLst>
            </p:cNvPr>
            <p:cNvSpPr/>
            <p:nvPr/>
          </p:nvSpPr>
          <p:spPr>
            <a:xfrm>
              <a:off x="862857" y="4703887"/>
              <a:ext cx="163771" cy="163771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25" name="Google Shape;374;p10">
              <a:extLst>
                <a:ext uri="{FF2B5EF4-FFF2-40B4-BE49-F238E27FC236}">
                  <a16:creationId xmlns:a16="http://schemas.microsoft.com/office/drawing/2014/main" id="{AA7E7C80-B366-4F7F-8703-ACB276B714E0}"/>
                </a:ext>
              </a:extLst>
            </p:cNvPr>
            <p:cNvSpPr/>
            <p:nvPr/>
          </p:nvSpPr>
          <p:spPr>
            <a:xfrm>
              <a:off x="2117978" y="3671776"/>
              <a:ext cx="2777277" cy="341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r>
                <a:rPr kumimoji="0" lang="e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58B0E3"/>
                  </a:solidFill>
                  <a:effectLst/>
                  <a:uLnTx/>
                  <a:uFillTx/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  <a:sym typeface="Arial"/>
                </a:rPr>
                <a:t>PROGRAM DEPLOYMENT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58B0E3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C93EEF0-5A4A-4769-A936-D710E8C163CA}"/>
                </a:ext>
              </a:extLst>
            </p:cNvPr>
            <p:cNvSpPr/>
            <p:nvPr/>
          </p:nvSpPr>
          <p:spPr>
            <a:xfrm>
              <a:off x="946297" y="4703886"/>
              <a:ext cx="2560320" cy="16377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48858D3-EAE5-4916-9B95-9D930DC152DC}"/>
                </a:ext>
              </a:extLst>
            </p:cNvPr>
            <p:cNvSpPr/>
            <p:nvPr/>
          </p:nvSpPr>
          <p:spPr>
            <a:xfrm>
              <a:off x="3506616" y="4703886"/>
              <a:ext cx="2568117" cy="1637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6ADC4FC-E702-43AB-A6B3-8F8E84D48B5D}"/>
                </a:ext>
              </a:extLst>
            </p:cNvPr>
            <p:cNvSpPr/>
            <p:nvPr/>
          </p:nvSpPr>
          <p:spPr>
            <a:xfrm>
              <a:off x="6070487" y="4703886"/>
              <a:ext cx="2560320" cy="1637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07FED43-E2AE-40C4-A096-391C55E98FC4}"/>
                </a:ext>
              </a:extLst>
            </p:cNvPr>
            <p:cNvSpPr/>
            <p:nvPr/>
          </p:nvSpPr>
          <p:spPr>
            <a:xfrm>
              <a:off x="8630807" y="4703886"/>
              <a:ext cx="2609038" cy="16377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22861DDA-AE66-45BF-81B7-D1E3206532C2}"/>
                </a:ext>
              </a:extLst>
            </p:cNvPr>
            <p:cNvSpPr/>
            <p:nvPr/>
          </p:nvSpPr>
          <p:spPr>
            <a:xfrm>
              <a:off x="6074734" y="3821215"/>
              <a:ext cx="5120640" cy="753268"/>
            </a:xfrm>
            <a:prstGeom prst="rect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26" name="Google Shape;375;p10">
              <a:extLst>
                <a:ext uri="{FF2B5EF4-FFF2-40B4-BE49-F238E27FC236}">
                  <a16:creationId xmlns:a16="http://schemas.microsoft.com/office/drawing/2014/main" id="{5EF057D2-EB26-48F8-9340-5C23A6E72508}"/>
                </a:ext>
              </a:extLst>
            </p:cNvPr>
            <p:cNvSpPr/>
            <p:nvPr/>
          </p:nvSpPr>
          <p:spPr>
            <a:xfrm>
              <a:off x="7498143" y="3671776"/>
              <a:ext cx="2265327" cy="3415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r>
                <a:rPr kumimoji="0" lang="e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A4C660"/>
                  </a:solidFill>
                  <a:effectLst/>
                  <a:uLnTx/>
                  <a:uFillTx/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  <a:sym typeface="Arial"/>
                </a:rPr>
                <a:t>ONGOING SUC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A4C660"/>
                  </a:solidFill>
                  <a:effectLst/>
                  <a:uLnTx/>
                  <a:uFillTx/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  <a:sym typeface="Arial"/>
                </a:rPr>
                <a:t>C</a:t>
              </a:r>
              <a:r>
                <a:rPr kumimoji="0" lang="en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A4C660"/>
                  </a:solidFill>
                  <a:effectLst/>
                  <a:uLnTx/>
                  <a:uFillTx/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  <a:sym typeface="Arial"/>
                </a:rPr>
                <a:t>ESS</a:t>
              </a: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A4C660"/>
                </a:solidFill>
                <a:effectLst/>
                <a:uLnTx/>
                <a:uFillTx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sym typeface="Arial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B3D7C98-D71A-447C-8F09-2384E6B59CA3}"/>
                </a:ext>
              </a:extLst>
            </p:cNvPr>
            <p:cNvSpPr/>
            <p:nvPr/>
          </p:nvSpPr>
          <p:spPr>
            <a:xfrm>
              <a:off x="862857" y="4520607"/>
              <a:ext cx="10404112" cy="846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5D06C72-4C37-4E1C-BE4F-A090F7844E53}"/>
                </a:ext>
              </a:extLst>
            </p:cNvPr>
            <p:cNvSpPr txBox="1"/>
            <p:nvPr/>
          </p:nvSpPr>
          <p:spPr>
            <a:xfrm>
              <a:off x="1521221" y="4042967"/>
              <a:ext cx="12828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Strategy &amp; Design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2D752F4-2917-4B4A-9FE4-CE4062916F81}"/>
                </a:ext>
              </a:extLst>
            </p:cNvPr>
            <p:cNvSpPr txBox="1"/>
            <p:nvPr/>
          </p:nvSpPr>
          <p:spPr>
            <a:xfrm>
              <a:off x="3952364" y="4183280"/>
              <a:ext cx="16688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Implementation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67E3001-F281-4109-BB4D-859E66749B30}"/>
                </a:ext>
              </a:extLst>
            </p:cNvPr>
            <p:cNvSpPr txBox="1"/>
            <p:nvPr/>
          </p:nvSpPr>
          <p:spPr>
            <a:xfrm>
              <a:off x="6516234" y="4042967"/>
              <a:ext cx="16688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Program Advisory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9534C35-8834-4834-A42D-C88FA3BD2B5C}"/>
                </a:ext>
              </a:extLst>
            </p:cNvPr>
            <p:cNvSpPr txBox="1"/>
            <p:nvPr/>
          </p:nvSpPr>
          <p:spPr>
            <a:xfrm>
              <a:off x="9176307" y="4042967"/>
              <a:ext cx="166882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Program Execution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104E9A9-9299-4D3C-AAC4-6EA9549702F4}"/>
              </a:ext>
            </a:extLst>
          </p:cNvPr>
          <p:cNvGrpSpPr/>
          <p:nvPr/>
        </p:nvGrpSpPr>
        <p:grpSpPr>
          <a:xfrm>
            <a:off x="294019" y="2762488"/>
            <a:ext cx="11295501" cy="2167322"/>
            <a:chOff x="294019" y="4125191"/>
            <a:chExt cx="11295501" cy="2167322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97045EA0-25A1-458A-828C-3587F311333D}"/>
                </a:ext>
              </a:extLst>
            </p:cNvPr>
            <p:cNvSpPr/>
            <p:nvPr/>
          </p:nvSpPr>
          <p:spPr>
            <a:xfrm>
              <a:off x="736924" y="4125191"/>
              <a:ext cx="10852596" cy="2167322"/>
            </a:xfrm>
            <a:prstGeom prst="roundRect">
              <a:avLst>
                <a:gd name="adj" fmla="val 9389"/>
              </a:avLst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2C4B4BC-5633-4F4C-BF2A-8BB836B503AF}"/>
                </a:ext>
              </a:extLst>
            </p:cNvPr>
            <p:cNvSpPr txBox="1"/>
            <p:nvPr/>
          </p:nvSpPr>
          <p:spPr>
            <a:xfrm rot="16200000">
              <a:off x="-340161" y="5117225"/>
              <a:ext cx="16069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FULL  SERVICE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2856B98-F591-4D9F-A045-E31CE6E25CB2}"/>
                </a:ext>
              </a:extLst>
            </p:cNvPr>
            <p:cNvGrpSpPr/>
            <p:nvPr/>
          </p:nvGrpSpPr>
          <p:grpSpPr>
            <a:xfrm>
              <a:off x="869801" y="4408072"/>
              <a:ext cx="10641571" cy="408623"/>
              <a:chOff x="869801" y="4624298"/>
              <a:chExt cx="10641571" cy="408623"/>
            </a:xfrm>
          </p:grpSpPr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2FE293B7-2A4F-4F48-B639-9A4CBE87CBA0}"/>
                  </a:ext>
                </a:extLst>
              </p:cNvPr>
              <p:cNvGrpSpPr/>
              <p:nvPr/>
            </p:nvGrpSpPr>
            <p:grpSpPr>
              <a:xfrm>
                <a:off x="869801" y="4749461"/>
                <a:ext cx="10641571" cy="163772"/>
                <a:chOff x="869801" y="4404043"/>
                <a:chExt cx="10641571" cy="163772"/>
              </a:xfrm>
            </p:grpSpPr>
            <p:cxnSp>
              <p:nvCxnSpPr>
                <p:cNvPr id="131" name="Straight Arrow Connector 130">
                  <a:extLst>
                    <a:ext uri="{FF2B5EF4-FFF2-40B4-BE49-F238E27FC236}">
                      <a16:creationId xmlns:a16="http://schemas.microsoft.com/office/drawing/2014/main" id="{740F9ACC-751C-4BEC-9441-D31F9D854307}"/>
                    </a:ext>
                  </a:extLst>
                </p:cNvPr>
                <p:cNvCxnSpPr>
                  <a:cxnSpLocks/>
                  <a:stCxn id="132" idx="6"/>
                </p:cNvCxnSpPr>
                <p:nvPr/>
              </p:nvCxnSpPr>
              <p:spPr>
                <a:xfrm>
                  <a:off x="1033572" y="4485930"/>
                  <a:ext cx="10477800" cy="0"/>
                </a:xfrm>
                <a:prstGeom prst="straightConnector1">
                  <a:avLst/>
                </a:prstGeom>
                <a:ln w="60325">
                  <a:solidFill>
                    <a:schemeClr val="accent3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ECE3BFA8-8CDA-49E9-9D79-7F9E8AC24AF9}"/>
                    </a:ext>
                  </a:extLst>
                </p:cNvPr>
                <p:cNvSpPr/>
                <p:nvPr/>
              </p:nvSpPr>
              <p:spPr>
                <a:xfrm>
                  <a:off x="869801" y="4404044"/>
                  <a:ext cx="163771" cy="163771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 Light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id="{D28FD08D-012B-4644-9B29-DBA5D6141339}"/>
                    </a:ext>
                  </a:extLst>
                </p:cNvPr>
                <p:cNvSpPr/>
                <p:nvPr/>
              </p:nvSpPr>
              <p:spPr>
                <a:xfrm>
                  <a:off x="953240" y="4404043"/>
                  <a:ext cx="10286605" cy="163771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D21F1584-7FEE-4C2F-9C5B-87A8C5847E96}"/>
                  </a:ext>
                </a:extLst>
              </p:cNvPr>
              <p:cNvSpPr/>
              <p:nvPr/>
            </p:nvSpPr>
            <p:spPr>
              <a:xfrm>
                <a:off x="4578444" y="4624298"/>
                <a:ext cx="3063896" cy="408623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accent3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EC4B6">
                        <a:lumMod val="75000"/>
                      </a:srgbClr>
                    </a:solidFill>
                    <a:effectLst/>
                    <a:uLnTx/>
                    <a:uFillTx/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GUIDED –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Build it with me</a:t>
                </a:r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8EB153E-B6A4-4D60-82AC-A4C382D85D73}"/>
                </a:ext>
              </a:extLst>
            </p:cNvPr>
            <p:cNvGrpSpPr/>
            <p:nvPr/>
          </p:nvGrpSpPr>
          <p:grpSpPr>
            <a:xfrm>
              <a:off x="862857" y="5360792"/>
              <a:ext cx="10641571" cy="408623"/>
              <a:chOff x="862857" y="5445993"/>
              <a:chExt cx="10641571" cy="408623"/>
            </a:xfrm>
          </p:grpSpPr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33DA8773-4B07-4D9B-B24D-4F9DBDAFBD8A}"/>
                  </a:ext>
                </a:extLst>
              </p:cNvPr>
              <p:cNvGrpSpPr/>
              <p:nvPr/>
            </p:nvGrpSpPr>
            <p:grpSpPr>
              <a:xfrm>
                <a:off x="862857" y="5571156"/>
                <a:ext cx="10641571" cy="163772"/>
                <a:chOff x="869801" y="4404043"/>
                <a:chExt cx="10641571" cy="163772"/>
              </a:xfrm>
            </p:grpSpPr>
            <p:cxnSp>
              <p:nvCxnSpPr>
                <p:cNvPr id="136" name="Straight Arrow Connector 135">
                  <a:extLst>
                    <a:ext uri="{FF2B5EF4-FFF2-40B4-BE49-F238E27FC236}">
                      <a16:creationId xmlns:a16="http://schemas.microsoft.com/office/drawing/2014/main" id="{257BDF69-7F95-4450-B1E8-F360C7D5FDDF}"/>
                    </a:ext>
                  </a:extLst>
                </p:cNvPr>
                <p:cNvCxnSpPr>
                  <a:cxnSpLocks/>
                  <a:stCxn id="137" idx="6"/>
                </p:cNvCxnSpPr>
                <p:nvPr/>
              </p:nvCxnSpPr>
              <p:spPr>
                <a:xfrm>
                  <a:off x="1033572" y="4485930"/>
                  <a:ext cx="10477800" cy="0"/>
                </a:xfrm>
                <a:prstGeom prst="straightConnector1">
                  <a:avLst/>
                </a:prstGeom>
                <a:ln w="60325">
                  <a:solidFill>
                    <a:schemeClr val="bg2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FDC3D9FD-967F-4838-8836-0B17218CE720}"/>
                    </a:ext>
                  </a:extLst>
                </p:cNvPr>
                <p:cNvSpPr/>
                <p:nvPr/>
              </p:nvSpPr>
              <p:spPr>
                <a:xfrm>
                  <a:off x="869801" y="4404044"/>
                  <a:ext cx="163771" cy="163771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 Light"/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Rectangle 137">
                  <a:extLst>
                    <a:ext uri="{FF2B5EF4-FFF2-40B4-BE49-F238E27FC236}">
                      <a16:creationId xmlns:a16="http://schemas.microsoft.com/office/drawing/2014/main" id="{6BDAB799-3753-4031-8D98-241D48B6506E}"/>
                    </a:ext>
                  </a:extLst>
                </p:cNvPr>
                <p:cNvSpPr/>
                <p:nvPr/>
              </p:nvSpPr>
              <p:spPr>
                <a:xfrm>
                  <a:off x="953240" y="4404043"/>
                  <a:ext cx="10286605" cy="163771"/>
                </a:xfrm>
                <a:prstGeom prst="rect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Open Sans Light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9" name="Rectangle: Rounded Corners 138">
                <a:extLst>
                  <a:ext uri="{FF2B5EF4-FFF2-40B4-BE49-F238E27FC236}">
                    <a16:creationId xmlns:a16="http://schemas.microsoft.com/office/drawing/2014/main" id="{8CFF6995-19F3-49A5-A96E-E7F8CE74564D}"/>
                  </a:ext>
                </a:extLst>
              </p:cNvPr>
              <p:cNvSpPr/>
              <p:nvPr/>
            </p:nvSpPr>
            <p:spPr>
              <a:xfrm>
                <a:off x="4571500" y="5445993"/>
                <a:ext cx="3063896" cy="408623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bg2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0759E"/>
                    </a:solidFill>
                    <a:effectLst/>
                    <a:uLnTx/>
                    <a:uFillTx/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ADVANCED – 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rPr>
                  <a:t>Build it for me</a:t>
                </a:r>
              </a:p>
            </p:txBody>
          </p:sp>
        </p:grpSp>
        <p:sp>
          <p:nvSpPr>
            <p:cNvPr id="121" name="Google Shape;463;p16">
              <a:extLst>
                <a:ext uri="{FF2B5EF4-FFF2-40B4-BE49-F238E27FC236}">
                  <a16:creationId xmlns:a16="http://schemas.microsoft.com/office/drawing/2014/main" id="{140F56D3-CBD6-4A81-94A5-D6C83A15CB6B}"/>
                </a:ext>
              </a:extLst>
            </p:cNvPr>
            <p:cNvSpPr/>
            <p:nvPr/>
          </p:nvSpPr>
          <p:spPr>
            <a:xfrm>
              <a:off x="869800" y="4825857"/>
              <a:ext cx="10634627" cy="53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33"/>
                <a:buFont typeface="Arial"/>
                <a:buNone/>
                <a:tabLst/>
                <a:defRPr/>
              </a:pPr>
              <a:r>
                <a:rPr kumimoji="0" lang="en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 Light"/>
                  <a:ea typeface="Arial"/>
                  <a:cs typeface="Arial"/>
                  <a:sym typeface="Arial"/>
                </a:rPr>
                <a:t>Delivery of XM programs that empower </a:t>
              </a:r>
              <a:r>
                <a:rPr kumimoji="0" lang="en" sz="1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Arial"/>
                  <a:cs typeface="Arial"/>
                  <a:sym typeface="Arial"/>
                </a:rPr>
                <a:t>your</a:t>
              </a:r>
              <a:r>
                <a:rPr kumimoji="0" lang="en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 Light"/>
                  <a:ea typeface="Arial"/>
                  <a:cs typeface="Arial"/>
                  <a:sym typeface="Arial"/>
                </a:rPr>
                <a:t> organization to take action</a:t>
              </a:r>
              <a:endParaRPr kumimoji="0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480;p17">
              <a:extLst>
                <a:ext uri="{FF2B5EF4-FFF2-40B4-BE49-F238E27FC236}">
                  <a16:creationId xmlns:a16="http://schemas.microsoft.com/office/drawing/2014/main" id="{B0FE156C-FAF9-4233-8821-2E0EEE841E92}"/>
                </a:ext>
              </a:extLst>
            </p:cNvPr>
            <p:cNvSpPr/>
            <p:nvPr/>
          </p:nvSpPr>
          <p:spPr>
            <a:xfrm>
              <a:off x="862858" y="5799410"/>
              <a:ext cx="10641570" cy="4029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25" rIns="121900" bIns="60925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33"/>
                <a:buFont typeface="Arial"/>
                <a:buNone/>
                <a:tabLst/>
                <a:defRPr/>
              </a:pPr>
              <a:r>
                <a:rPr kumimoji="0" lang="en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 Light"/>
                  <a:ea typeface="Arial"/>
                  <a:cs typeface="Arial"/>
                  <a:sym typeface="Arial"/>
                </a:rPr>
                <a:t>Prescriptive consulting and delivery to reshape your organization’s approach to XM and ensure continued value realization</a:t>
              </a:r>
              <a:endParaRPr kumimoji="0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Light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1142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903D-795A-440C-A20E-8FEF19F23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Walker’s Advisory Services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750D0602-F28A-4DC6-A7CC-6F0A1DEC8AFD}"/>
              </a:ext>
            </a:extLst>
          </p:cNvPr>
          <p:cNvSpPr txBox="1">
            <a:spLocks/>
          </p:cNvSpPr>
          <p:nvPr/>
        </p:nvSpPr>
        <p:spPr>
          <a:xfrm>
            <a:off x="299054" y="2914487"/>
            <a:ext cx="2003682" cy="19007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0E205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1"/>
                </a:solidFill>
              </a:rPr>
              <a:t>Survey Design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20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Ensure your organization is using a reliable CX measurement tool to collect the right insights, from the right customers, at the right time, using the most appropriate medium. 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AA449A-9E91-43AE-9839-B9563EF1B8FD}"/>
              </a:ext>
            </a:extLst>
          </p:cNvPr>
          <p:cNvSpPr/>
          <p:nvPr/>
        </p:nvSpPr>
        <p:spPr>
          <a:xfrm>
            <a:off x="2597030" y="2914487"/>
            <a:ext cx="2144103" cy="298517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XM Governance </a:t>
            </a:r>
            <a:br>
              <a:rPr lang="en-US" sz="2000" dirty="0"/>
            </a:br>
            <a:r>
              <a:rPr lang="en-US" sz="2000" dirty="0"/>
              <a:t>&amp; Strategy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200" dirty="0"/>
              <a:t>Lay the foundation for successful and sustainable XM by investing time early to gain buy-in and enlist early advocates. Build the right team to ensure the right information reaches the right people at the right time and plan for continuous execution.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AFDB94-E20A-4E22-89A4-42C7919C8355}"/>
              </a:ext>
            </a:extLst>
          </p:cNvPr>
          <p:cNvSpPr/>
          <p:nvPr/>
        </p:nvSpPr>
        <p:spPr>
          <a:xfrm>
            <a:off x="5090033" y="2914487"/>
            <a:ext cx="2150867" cy="207415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Program Design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Design an effective CX program that ensures your organization is setup for success once feedback starts coming, resulting in faster insights, actions, and ROI.</a:t>
            </a:r>
            <a:endParaRPr lang="en-US" sz="1200" spc="1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59B5BE-1C46-4A86-9D32-690F164567B0}"/>
              </a:ext>
            </a:extLst>
          </p:cNvPr>
          <p:cNvSpPr/>
          <p:nvPr/>
        </p:nvSpPr>
        <p:spPr>
          <a:xfrm>
            <a:off x="7470877" y="2914487"/>
            <a:ext cx="2112265" cy="2517356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Journey Mapping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200" dirty="0"/>
              <a:t>What moments have the biggest impact on your customers’ experience, and how do you perform relative to expectations? Align the organization around a common and shared view of the customer experience.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A00E4F-547A-45CB-96B3-6A65C146B097}"/>
              </a:ext>
            </a:extLst>
          </p:cNvPr>
          <p:cNvSpPr/>
          <p:nvPr/>
        </p:nvSpPr>
        <p:spPr>
          <a:xfrm>
            <a:off x="9924059" y="2914487"/>
            <a:ext cx="2150867" cy="187718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/>
              <a:t>Listening Architecture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1200" dirty="0"/>
              <a:t>Align customer listening activities into an intelligent and effective system that drives actionable CX insights, action and change.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296587AF-ABAE-4369-9071-733DB4588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25109" y="1455726"/>
            <a:ext cx="810509" cy="759852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FFAE64A4-4F5A-4F2D-9636-E9C11C702D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3197" y="1455726"/>
            <a:ext cx="810509" cy="759852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CBE4985E-85F9-48EB-8396-B092B069E0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5046" y="1474135"/>
            <a:ext cx="803372" cy="723035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ED08CF1C-5D7E-41E8-978C-85327C358B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07837" y="1401176"/>
            <a:ext cx="967696" cy="868952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6BA689BD-0FAC-420C-923F-059F81F618F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35145" y="1438840"/>
            <a:ext cx="776738" cy="79362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E5E6B1C-0ACC-4EC5-B3E2-AA2EB9FCE7CA}"/>
              </a:ext>
            </a:extLst>
          </p:cNvPr>
          <p:cNvGrpSpPr/>
          <p:nvPr/>
        </p:nvGrpSpPr>
        <p:grpSpPr>
          <a:xfrm>
            <a:off x="2438400" y="1188428"/>
            <a:ext cx="7315200" cy="5303803"/>
            <a:chOff x="2438400" y="1188429"/>
            <a:chExt cx="7315200" cy="4876800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5526356-E667-4378-BA10-3686C9BC0AA3}"/>
                </a:ext>
              </a:extLst>
            </p:cNvPr>
            <p:cNvCxnSpPr/>
            <p:nvPr/>
          </p:nvCxnSpPr>
          <p:spPr>
            <a:xfrm>
              <a:off x="2438400" y="1188429"/>
              <a:ext cx="0" cy="48768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FCAF995-CD04-4882-9C1D-A11A0E41705A}"/>
                </a:ext>
              </a:extLst>
            </p:cNvPr>
            <p:cNvCxnSpPr/>
            <p:nvPr/>
          </p:nvCxnSpPr>
          <p:spPr>
            <a:xfrm>
              <a:off x="4876800" y="1188429"/>
              <a:ext cx="0" cy="48768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1B04DF0-C318-40FB-825F-FC0F0006F271}"/>
                </a:ext>
              </a:extLst>
            </p:cNvPr>
            <p:cNvCxnSpPr/>
            <p:nvPr/>
          </p:nvCxnSpPr>
          <p:spPr>
            <a:xfrm>
              <a:off x="7315200" y="1188429"/>
              <a:ext cx="0" cy="48768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04D9217-984F-4661-8162-AAD0F3D96A2B}"/>
                </a:ext>
              </a:extLst>
            </p:cNvPr>
            <p:cNvCxnSpPr/>
            <p:nvPr/>
          </p:nvCxnSpPr>
          <p:spPr>
            <a:xfrm>
              <a:off x="9753600" y="1188429"/>
              <a:ext cx="0" cy="48768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DE3A240-DACB-4C58-BC55-7D4FD783760E}"/>
              </a:ext>
            </a:extLst>
          </p:cNvPr>
          <p:cNvCxnSpPr/>
          <p:nvPr/>
        </p:nvCxnSpPr>
        <p:spPr>
          <a:xfrm>
            <a:off x="239488" y="2616651"/>
            <a:ext cx="1170736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: Rounded Corners 54">
            <a:hlinkClick r:id="" action="ppaction://noaction"/>
            <a:extLst>
              <a:ext uri="{FF2B5EF4-FFF2-40B4-BE49-F238E27FC236}">
                <a16:creationId xmlns:a16="http://schemas.microsoft.com/office/drawing/2014/main" id="{FFE03C69-F09A-49A6-A494-6C68F591D1B0}"/>
              </a:ext>
            </a:extLst>
          </p:cNvPr>
          <p:cNvSpPr/>
          <p:nvPr/>
        </p:nvSpPr>
        <p:spPr>
          <a:xfrm>
            <a:off x="389850" y="5275002"/>
            <a:ext cx="1298274" cy="2921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More info</a:t>
            </a:r>
          </a:p>
        </p:txBody>
      </p:sp>
      <p:sp>
        <p:nvSpPr>
          <p:cNvPr id="58" name="Rectangle: Rounded Corners 57">
            <a:hlinkClick r:id="" action="ppaction://noaction"/>
            <a:extLst>
              <a:ext uri="{FF2B5EF4-FFF2-40B4-BE49-F238E27FC236}">
                <a16:creationId xmlns:a16="http://schemas.microsoft.com/office/drawing/2014/main" id="{35CA5EBB-80FB-452E-8651-52C43014BF51}"/>
              </a:ext>
            </a:extLst>
          </p:cNvPr>
          <p:cNvSpPr/>
          <p:nvPr/>
        </p:nvSpPr>
        <p:spPr>
          <a:xfrm>
            <a:off x="2722829" y="5998024"/>
            <a:ext cx="1298274" cy="2921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More info</a:t>
            </a:r>
          </a:p>
        </p:txBody>
      </p:sp>
      <p:sp>
        <p:nvSpPr>
          <p:cNvPr id="59" name="Rectangle: Rounded Corners 58">
            <a:hlinkClick r:id="" action="ppaction://noaction"/>
            <a:extLst>
              <a:ext uri="{FF2B5EF4-FFF2-40B4-BE49-F238E27FC236}">
                <a16:creationId xmlns:a16="http://schemas.microsoft.com/office/drawing/2014/main" id="{09CC4E52-C79E-4F7A-BF80-04F4F4406AD1}"/>
              </a:ext>
            </a:extLst>
          </p:cNvPr>
          <p:cNvSpPr/>
          <p:nvPr/>
        </p:nvSpPr>
        <p:spPr>
          <a:xfrm>
            <a:off x="5188623" y="5085262"/>
            <a:ext cx="1298274" cy="2921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More info</a:t>
            </a:r>
          </a:p>
        </p:txBody>
      </p:sp>
      <p:sp>
        <p:nvSpPr>
          <p:cNvPr id="60" name="Rectangle: Rounded Corners 59">
            <a:hlinkClick r:id="" action="ppaction://noaction"/>
            <a:extLst>
              <a:ext uri="{FF2B5EF4-FFF2-40B4-BE49-F238E27FC236}">
                <a16:creationId xmlns:a16="http://schemas.microsoft.com/office/drawing/2014/main" id="{1FADFDFE-7F42-42B6-925B-51C07C2ABA71}"/>
              </a:ext>
            </a:extLst>
          </p:cNvPr>
          <p:cNvSpPr/>
          <p:nvPr/>
        </p:nvSpPr>
        <p:spPr>
          <a:xfrm>
            <a:off x="7586391" y="5534374"/>
            <a:ext cx="1298274" cy="2921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More info</a:t>
            </a:r>
          </a:p>
        </p:txBody>
      </p:sp>
      <p:sp>
        <p:nvSpPr>
          <p:cNvPr id="61" name="Rectangle: Rounded Corners 60">
            <a:hlinkClick r:id="" action="ppaction://noaction"/>
            <a:extLst>
              <a:ext uri="{FF2B5EF4-FFF2-40B4-BE49-F238E27FC236}">
                <a16:creationId xmlns:a16="http://schemas.microsoft.com/office/drawing/2014/main" id="{B7201593-0F78-4F76-A9DB-3BD81357E605}"/>
              </a:ext>
            </a:extLst>
          </p:cNvPr>
          <p:cNvSpPr/>
          <p:nvPr/>
        </p:nvSpPr>
        <p:spPr>
          <a:xfrm>
            <a:off x="10030632" y="4982851"/>
            <a:ext cx="1298274" cy="2921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More info</a:t>
            </a:r>
          </a:p>
        </p:txBody>
      </p:sp>
    </p:spTree>
    <p:extLst>
      <p:ext uri="{BB962C8B-B14F-4D97-AF65-F5344CB8AC3E}">
        <p14:creationId xmlns:p14="http://schemas.microsoft.com/office/powerpoint/2010/main" val="1667528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86" descr="United States Map">
            <a:extLst>
              <a:ext uri="{FF2B5EF4-FFF2-40B4-BE49-F238E27FC236}">
                <a16:creationId xmlns:a16="http://schemas.microsoft.com/office/drawing/2014/main" id="{B380F406-F97C-4AF3-B11D-09B3A159B0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952" y="530736"/>
            <a:ext cx="5350858" cy="3270711"/>
          </a:xfrm>
          <a:prstGeom prst="rect">
            <a:avLst/>
          </a:prstGeom>
        </p:spPr>
      </p:pic>
      <p:pic>
        <p:nvPicPr>
          <p:cNvPr id="19" name="Graphic 18" descr="Canada Map">
            <a:extLst>
              <a:ext uri="{FF2B5EF4-FFF2-40B4-BE49-F238E27FC236}">
                <a16:creationId xmlns:a16="http://schemas.microsoft.com/office/drawing/2014/main" id="{CE27E663-C304-47AD-BC76-999458F1A7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23398" y="419364"/>
            <a:ext cx="2616267" cy="2459738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59CDA3C-CACD-4E08-A234-E9D0B0FA1EB4}"/>
              </a:ext>
            </a:extLst>
          </p:cNvPr>
          <p:cNvCxnSpPr/>
          <p:nvPr/>
        </p:nvCxnSpPr>
        <p:spPr>
          <a:xfrm>
            <a:off x="8923439" y="302745"/>
            <a:ext cx="0" cy="628093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3246A47-771E-4568-99E1-02BD18726077}"/>
              </a:ext>
            </a:extLst>
          </p:cNvPr>
          <p:cNvGrpSpPr/>
          <p:nvPr/>
        </p:nvGrpSpPr>
        <p:grpSpPr>
          <a:xfrm>
            <a:off x="3235088" y="4193943"/>
            <a:ext cx="2550431" cy="2133321"/>
            <a:chOff x="12308508" y="2892140"/>
            <a:chExt cx="2550431" cy="2133321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D13869A-3DB3-4759-8743-58DFC6B0B24A}"/>
                </a:ext>
              </a:extLst>
            </p:cNvPr>
            <p:cNvSpPr/>
            <p:nvPr/>
          </p:nvSpPr>
          <p:spPr>
            <a:xfrm>
              <a:off x="13032309" y="3504257"/>
              <a:ext cx="1820651" cy="600164"/>
            </a:xfrm>
            <a:prstGeom prst="rect">
              <a:avLst/>
            </a:prstGeom>
          </p:spPr>
          <p:txBody>
            <a:bodyPr wrap="square" lIns="0" t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8B0E3">
                      <a:lumMod val="75000"/>
                    </a:srgb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ENTERPRISE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Katie Kiernan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0769F"/>
                  </a:solidFill>
                  <a:effectLst/>
                  <a:uLnTx/>
                  <a:uFillTx/>
                  <a:latin typeface="Open Sans Light"/>
                  <a:ea typeface="+mn-ea"/>
                  <a:cs typeface="Arial" panose="020B0604020202020204" pitchFamily="34" charset="0"/>
                </a:rPr>
                <a:t>kkiernan@walkerinfo.com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A57F6A3-7531-41D1-A1D8-6FC45B00F1E7}"/>
                </a:ext>
              </a:extLst>
            </p:cNvPr>
            <p:cNvSpPr txBox="1"/>
            <p:nvPr/>
          </p:nvSpPr>
          <p:spPr>
            <a:xfrm>
              <a:off x="12308508" y="2892140"/>
              <a:ext cx="1361911" cy="461665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58B0E3">
                      <a:lumMod val="75000"/>
                    </a:srgbClr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rPr>
                <a:t>CENTRAL</a:t>
              </a: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0460890-FF8D-4DE6-AA80-2B6D4E41BE20}"/>
                </a:ext>
              </a:extLst>
            </p:cNvPr>
            <p:cNvCxnSpPr>
              <a:cxnSpLocks/>
            </p:cNvCxnSpPr>
            <p:nvPr/>
          </p:nvCxnSpPr>
          <p:spPr>
            <a:xfrm>
              <a:off x="12308508" y="3365828"/>
              <a:ext cx="249410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FA2BD210-1865-400C-B22F-C03CCB7DB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339528" y="3504257"/>
              <a:ext cx="519996" cy="649995"/>
            </a:xfrm>
            <a:prstGeom prst="rect">
              <a:avLst/>
            </a:prstGeom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7BAA3E9-8B76-438D-A4A1-12F689ADFF75}"/>
                </a:ext>
              </a:extLst>
            </p:cNvPr>
            <p:cNvGrpSpPr/>
            <p:nvPr/>
          </p:nvGrpSpPr>
          <p:grpSpPr>
            <a:xfrm>
              <a:off x="12335610" y="4376295"/>
              <a:ext cx="2523329" cy="649166"/>
              <a:chOff x="12335610" y="5216968"/>
              <a:chExt cx="2523329" cy="649166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EC59F270-8819-4936-ABEA-49C928010328}"/>
                  </a:ext>
                </a:extLst>
              </p:cNvPr>
              <p:cNvSpPr/>
              <p:nvPr/>
            </p:nvSpPr>
            <p:spPr>
              <a:xfrm>
                <a:off x="13026328" y="5249164"/>
                <a:ext cx="1832611" cy="584775"/>
              </a:xfrm>
              <a:prstGeom prst="rect">
                <a:avLst/>
              </a:prstGeom>
            </p:spPr>
            <p:txBody>
              <a:bodyPr wrap="square" lIns="0" t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8B0E3">
                        <a:lumMod val="75000"/>
                      </a:srgbClr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MIDMARKET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Light"/>
                    <a:ea typeface="+mn-ea"/>
                    <a:cs typeface="Arial" panose="020B0604020202020204" pitchFamily="34" charset="0"/>
                  </a:rPr>
                  <a:t>Hannah Henry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0769F"/>
                    </a:solidFill>
                    <a:effectLst/>
                    <a:uLnTx/>
                    <a:uFillTx/>
                    <a:latin typeface="Open Sans Light"/>
                    <a:ea typeface="+mn-ea"/>
                    <a:cs typeface="Arial" panose="020B0604020202020204" pitchFamily="34" charset="0"/>
                  </a:rPr>
                  <a:t>hhenry@walkerinfo.com</a:t>
                </a: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Arial" panose="020B0604020202020204" pitchFamily="34" charset="0"/>
                </a:endParaRPr>
              </a:p>
            </p:txBody>
          </p:sp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51A543B5-A8CB-43A7-86CD-F2C2618D90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335610" y="5216968"/>
                <a:ext cx="519332" cy="649166"/>
              </a:xfrm>
              <a:prstGeom prst="rect">
                <a:avLst/>
              </a:prstGeom>
            </p:spPr>
          </p:pic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CB6AEFC-0044-4F59-8C10-58A2B4372A40}"/>
              </a:ext>
            </a:extLst>
          </p:cNvPr>
          <p:cNvGrpSpPr/>
          <p:nvPr/>
        </p:nvGrpSpPr>
        <p:grpSpPr>
          <a:xfrm>
            <a:off x="6066479" y="4193943"/>
            <a:ext cx="2550431" cy="2133319"/>
            <a:chOff x="6275646" y="3251242"/>
            <a:chExt cx="2550431" cy="2133319"/>
          </a:xfrm>
        </p:grpSpPr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7156453D-1153-4A88-9E59-35E50C1B73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4482" r="9854" b="34336"/>
            <a:stretch/>
          </p:blipFill>
          <p:spPr>
            <a:xfrm>
              <a:off x="6302748" y="4735397"/>
              <a:ext cx="519332" cy="649164"/>
            </a:xfrm>
            <a:prstGeom prst="rect">
              <a:avLst/>
            </a:prstGeom>
          </p:spPr>
        </p:pic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1E2A9880-7586-4753-B34D-DBE3BEC3CFB4}"/>
                </a:ext>
              </a:extLst>
            </p:cNvPr>
            <p:cNvSpPr/>
            <p:nvPr/>
          </p:nvSpPr>
          <p:spPr>
            <a:xfrm>
              <a:off x="6999447" y="3863359"/>
              <a:ext cx="1820651" cy="600164"/>
            </a:xfrm>
            <a:prstGeom prst="rect">
              <a:avLst/>
            </a:prstGeom>
          </p:spPr>
          <p:txBody>
            <a:bodyPr wrap="square" lIns="0" t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8971D">
                      <a:lumMod val="75000"/>
                    </a:srgb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ENTERPRISE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Lauri Jones</a:t>
              </a:r>
            </a:p>
            <a:p>
              <a:pPr lvl="0">
                <a:defRPr/>
              </a:pPr>
              <a:r>
                <a:rPr lang="en-US" sz="1050" dirty="0">
                  <a:solidFill>
                    <a:srgbClr val="20769F"/>
                  </a:solidFill>
                  <a:cs typeface="Arial" panose="020B0604020202020204" pitchFamily="34" charset="0"/>
                </a:rPr>
                <a:t>ljones@walkerinfo.com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F19CB04F-7E75-40D4-BEDA-1149CA664BEF}"/>
                </a:ext>
              </a:extLst>
            </p:cNvPr>
            <p:cNvSpPr/>
            <p:nvPr/>
          </p:nvSpPr>
          <p:spPr>
            <a:xfrm>
              <a:off x="6993466" y="4735397"/>
              <a:ext cx="1832611" cy="584775"/>
            </a:xfrm>
            <a:prstGeom prst="rect">
              <a:avLst/>
            </a:prstGeom>
          </p:spPr>
          <p:txBody>
            <a:bodyPr wrap="square" lIns="0" tIns="0">
              <a:spAutoFit/>
            </a:bodyPr>
            <a:lstStyle/>
            <a:p>
              <a:pPr lvl="0">
                <a:defRPr/>
              </a:pPr>
              <a:r>
                <a:rPr lang="en-US" sz="1400" dirty="0">
                  <a:solidFill>
                    <a:schemeClr val="accent2">
                      <a:lumMod val="7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MIDMARKET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Jamieson Prala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0769F"/>
                  </a:solidFill>
                  <a:effectLst/>
                  <a:uLnTx/>
                  <a:uFillTx/>
                  <a:latin typeface="Open Sans Light"/>
                  <a:ea typeface="+mn-ea"/>
                  <a:cs typeface="Arial" panose="020B0604020202020204" pitchFamily="34" charset="0"/>
                </a:rPr>
                <a:t>jprala@walkerinfo.com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DB4350F-3BAC-459E-B30E-A3050BB29CF5}"/>
                </a:ext>
              </a:extLst>
            </p:cNvPr>
            <p:cNvSpPr txBox="1"/>
            <p:nvPr/>
          </p:nvSpPr>
          <p:spPr>
            <a:xfrm>
              <a:off x="6275646" y="3251242"/>
              <a:ext cx="1799532" cy="461665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8971D">
                      <a:lumMod val="75000"/>
                    </a:srgbClr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rPr>
                <a:t>NORTHEAST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8B0E3">
                    <a:lumMod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01E31A90-FA2F-4871-8D23-2D2E7911CBBF}"/>
                </a:ext>
              </a:extLst>
            </p:cNvPr>
            <p:cNvCxnSpPr>
              <a:cxnSpLocks/>
            </p:cNvCxnSpPr>
            <p:nvPr/>
          </p:nvCxnSpPr>
          <p:spPr>
            <a:xfrm>
              <a:off x="6275646" y="3724930"/>
              <a:ext cx="249410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8DB79C65-0E67-4DA3-BF3E-08E690E68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302748" y="3863359"/>
              <a:ext cx="519996" cy="649995"/>
            </a:xfrm>
            <a:prstGeom prst="rect">
              <a:avLst/>
            </a:prstGeom>
          </p:spPr>
        </p:pic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EE46C37-9B66-4725-AD45-A81A37F0EBEE}"/>
              </a:ext>
            </a:extLst>
          </p:cNvPr>
          <p:cNvGrpSpPr/>
          <p:nvPr/>
        </p:nvGrpSpPr>
        <p:grpSpPr>
          <a:xfrm>
            <a:off x="396395" y="1744775"/>
            <a:ext cx="2550431" cy="2134150"/>
            <a:chOff x="476700" y="3231288"/>
            <a:chExt cx="2550431" cy="2134150"/>
          </a:xfrm>
        </p:grpSpPr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2E5FEA99-6B36-4E4D-AA8D-0785F33EBA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7109" r="9314" b="16529"/>
            <a:stretch/>
          </p:blipFill>
          <p:spPr>
            <a:xfrm>
              <a:off x="507720" y="3843405"/>
              <a:ext cx="519998" cy="649164"/>
            </a:xfrm>
            <a:prstGeom prst="rect">
              <a:avLst/>
            </a:prstGeom>
          </p:spPr>
        </p:pic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8468A134-96A6-4C68-A995-765065DBF4BE}"/>
                </a:ext>
              </a:extLst>
            </p:cNvPr>
            <p:cNvSpPr/>
            <p:nvPr/>
          </p:nvSpPr>
          <p:spPr>
            <a:xfrm>
              <a:off x="1200501" y="3843405"/>
              <a:ext cx="1820651" cy="584775"/>
            </a:xfrm>
            <a:prstGeom prst="rect">
              <a:avLst/>
            </a:prstGeom>
          </p:spPr>
          <p:txBody>
            <a:bodyPr wrap="square" lIns="0" t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A4C660">
                      <a:lumMod val="75000"/>
                    </a:srgb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ENTERPRISE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Sonya McAllister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0769F"/>
                  </a:solidFill>
                  <a:effectLst/>
                  <a:uLnTx/>
                  <a:uFillTx/>
                  <a:latin typeface="Open Sans Light"/>
                  <a:ea typeface="+mn-ea"/>
                  <a:cs typeface="Arial" panose="020B0604020202020204" pitchFamily="34" charset="0"/>
                </a:rPr>
                <a:t>smcallister@walkerinfo.com</a:t>
              </a:r>
            </a:p>
          </p:txBody>
        </p:sp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44FFFCEF-DE8C-4719-AFD8-A51F1D7209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03802" y="4715443"/>
              <a:ext cx="519996" cy="649995"/>
            </a:xfrm>
            <a:prstGeom prst="rect">
              <a:avLst/>
            </a:prstGeom>
          </p:spPr>
        </p:pic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7DB2A284-8F2B-459D-BE2D-EB28FD59D0D7}"/>
                </a:ext>
              </a:extLst>
            </p:cNvPr>
            <p:cNvSpPr/>
            <p:nvPr/>
          </p:nvSpPr>
          <p:spPr>
            <a:xfrm>
              <a:off x="1194520" y="4715443"/>
              <a:ext cx="1832611" cy="584775"/>
            </a:xfrm>
            <a:prstGeom prst="rect">
              <a:avLst/>
            </a:prstGeom>
          </p:spPr>
          <p:txBody>
            <a:bodyPr wrap="square" lIns="0" tIns="0">
              <a:spAutoFit/>
            </a:bodyPr>
            <a:lstStyle/>
            <a:p>
              <a:pPr lvl="0">
                <a:defRPr/>
              </a:pPr>
              <a:r>
                <a:rPr lang="en-US" sz="1400" dirty="0">
                  <a:solidFill>
                    <a:srgbClr val="A4C660">
                      <a:lumMod val="75000"/>
                    </a:srgb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MIDMARKET </a:t>
              </a:r>
              <a:br>
                <a:rPr lang="en-US" sz="1400" dirty="0">
                  <a:solidFill>
                    <a:srgbClr val="A4C660">
                      <a:lumMod val="75000"/>
                    </a:srgb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Sara Walker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0769F"/>
                  </a:solidFill>
                  <a:effectLst/>
                  <a:uLnTx/>
                  <a:uFillTx/>
                  <a:latin typeface="Open Sans Light"/>
                  <a:ea typeface="+mn-ea"/>
                  <a:cs typeface="Arial" panose="020B0604020202020204" pitchFamily="34" charset="0"/>
                </a:rPr>
                <a:t>sarawalker@walkerinfo.com</a:t>
              </a: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Light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DB8F4D8-B1A9-418D-8A4B-BE27C3BF1863}"/>
                </a:ext>
              </a:extLst>
            </p:cNvPr>
            <p:cNvSpPr txBox="1"/>
            <p:nvPr/>
          </p:nvSpPr>
          <p:spPr>
            <a:xfrm>
              <a:off x="476700" y="3231288"/>
              <a:ext cx="866584" cy="461665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A4C660">
                      <a:lumMod val="75000"/>
                    </a:srgbClr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rPr>
                <a:t>WEST</a:t>
              </a:r>
            </a:p>
          </p:txBody>
        </p: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CE925D7A-6990-423D-8671-6A09E21103E2}"/>
                </a:ext>
              </a:extLst>
            </p:cNvPr>
            <p:cNvCxnSpPr>
              <a:cxnSpLocks/>
            </p:cNvCxnSpPr>
            <p:nvPr/>
          </p:nvCxnSpPr>
          <p:spPr>
            <a:xfrm>
              <a:off x="476700" y="3704976"/>
              <a:ext cx="249410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D129B36-33DE-4DF4-A632-415301F46917}"/>
              </a:ext>
            </a:extLst>
          </p:cNvPr>
          <p:cNvGrpSpPr/>
          <p:nvPr/>
        </p:nvGrpSpPr>
        <p:grpSpPr>
          <a:xfrm>
            <a:off x="403697" y="4193943"/>
            <a:ext cx="2550431" cy="2133304"/>
            <a:chOff x="2880629" y="4015122"/>
            <a:chExt cx="2550431" cy="2133304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93593E71-7D91-4DF5-BD67-3E0472D95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11649" y="4627239"/>
              <a:ext cx="519996" cy="649995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3384F690-0BD7-4660-9908-3D3ECECE0757}"/>
                </a:ext>
              </a:extLst>
            </p:cNvPr>
            <p:cNvSpPr/>
            <p:nvPr/>
          </p:nvSpPr>
          <p:spPr>
            <a:xfrm>
              <a:off x="3604430" y="4627239"/>
              <a:ext cx="1820651" cy="584775"/>
            </a:xfrm>
            <a:prstGeom prst="rect">
              <a:avLst/>
            </a:prstGeom>
          </p:spPr>
          <p:txBody>
            <a:bodyPr wrap="square" lIns="0" t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6D62D">
                      <a:lumMod val="75000"/>
                    </a:srgb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ENTERPRISE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Katie Kiernan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0769F"/>
                  </a:solidFill>
                  <a:effectLst/>
                  <a:uLnTx/>
                  <a:uFillTx/>
                  <a:latin typeface="Open Sans Light"/>
                  <a:ea typeface="+mn-ea"/>
                  <a:cs typeface="Arial" panose="020B0604020202020204" pitchFamily="34" charset="0"/>
                </a:rPr>
                <a:t>kkiernan@walkerinfo.com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B020D3F-8973-47FA-9653-C2019AC2024F}"/>
                </a:ext>
              </a:extLst>
            </p:cNvPr>
            <p:cNvSpPr txBox="1"/>
            <p:nvPr/>
          </p:nvSpPr>
          <p:spPr>
            <a:xfrm>
              <a:off x="2880629" y="4015122"/>
              <a:ext cx="1361911" cy="461665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6D62D">
                      <a:lumMod val="75000"/>
                    </a:srgbClr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rPr>
                <a:t>CENTRAL</a:t>
              </a:r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0C768CDF-61B6-4108-9F9F-23F6ADD3CA6E}"/>
                </a:ext>
              </a:extLst>
            </p:cNvPr>
            <p:cNvCxnSpPr>
              <a:cxnSpLocks/>
            </p:cNvCxnSpPr>
            <p:nvPr/>
          </p:nvCxnSpPr>
          <p:spPr>
            <a:xfrm>
              <a:off x="2880629" y="4488810"/>
              <a:ext cx="249410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B453B25-C97F-47C7-B1A9-2958F077DADD}"/>
                </a:ext>
              </a:extLst>
            </p:cNvPr>
            <p:cNvGrpSpPr/>
            <p:nvPr/>
          </p:nvGrpSpPr>
          <p:grpSpPr>
            <a:xfrm>
              <a:off x="2907731" y="5499277"/>
              <a:ext cx="2523329" cy="649149"/>
              <a:chOff x="2907731" y="6344391"/>
              <a:chExt cx="2523329" cy="649149"/>
            </a:xfrm>
          </p:grpSpPr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235D7CCF-6347-44E4-BFC8-ADC90C13A08D}"/>
                  </a:ext>
                </a:extLst>
              </p:cNvPr>
              <p:cNvSpPr/>
              <p:nvPr/>
            </p:nvSpPr>
            <p:spPr>
              <a:xfrm>
                <a:off x="3598449" y="6372146"/>
                <a:ext cx="1832611" cy="584775"/>
              </a:xfrm>
              <a:prstGeom prst="rect">
                <a:avLst/>
              </a:prstGeom>
            </p:spPr>
            <p:txBody>
              <a:bodyPr wrap="square" lIns="0" t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6D62D">
                        <a:lumMod val="75000"/>
                      </a:srgbClr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MIDMARKET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Light"/>
                    <a:ea typeface="+mn-ea"/>
                    <a:cs typeface="Arial" panose="020B0604020202020204" pitchFamily="34" charset="0"/>
                  </a:rPr>
                  <a:t>Courtney Adkins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0769F"/>
                    </a:solidFill>
                    <a:effectLst/>
                    <a:uLnTx/>
                    <a:uFillTx/>
                    <a:latin typeface="Open Sans Light"/>
                    <a:ea typeface="+mn-ea"/>
                    <a:cs typeface="Arial" panose="020B0604020202020204" pitchFamily="34" charset="0"/>
                  </a:rPr>
                  <a:t>cadkins@walkerinfo.com</a:t>
                </a:r>
                <a:endPara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Light"/>
                  <a:ea typeface="+mn-ea"/>
                  <a:cs typeface="Arial" panose="020B0604020202020204" pitchFamily="34" charset="0"/>
                </a:endParaRPr>
              </a:p>
            </p:txBody>
          </p: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4B52A097-9361-4444-AD54-91CD70B616B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26" r="-317"/>
              <a:stretch/>
            </p:blipFill>
            <p:spPr>
              <a:xfrm>
                <a:off x="2907731" y="6344391"/>
                <a:ext cx="523916" cy="649149"/>
              </a:xfrm>
              <a:prstGeom prst="rect">
                <a:avLst/>
              </a:prstGeom>
            </p:spPr>
          </p:pic>
        </p:grp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6F348F91-4A1A-453A-89B8-2811F6E0DA00}"/>
              </a:ext>
            </a:extLst>
          </p:cNvPr>
          <p:cNvGrpSpPr/>
          <p:nvPr/>
        </p:nvGrpSpPr>
        <p:grpSpPr>
          <a:xfrm>
            <a:off x="9284480" y="2890261"/>
            <a:ext cx="2544452" cy="1262112"/>
            <a:chOff x="6275646" y="3251242"/>
            <a:chExt cx="2544452" cy="1262112"/>
          </a:xfrm>
        </p:grpSpPr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DBCAA584-92DA-49F7-8136-A0376DB51DAF}"/>
                </a:ext>
              </a:extLst>
            </p:cNvPr>
            <p:cNvSpPr/>
            <p:nvPr/>
          </p:nvSpPr>
          <p:spPr>
            <a:xfrm>
              <a:off x="6999447" y="3863359"/>
              <a:ext cx="1820651" cy="600164"/>
            </a:xfrm>
            <a:prstGeom prst="rect">
              <a:avLst/>
            </a:prstGeom>
          </p:spPr>
          <p:txBody>
            <a:bodyPr wrap="square" lIns="0" t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ENTERPRISE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Lauri Jones</a:t>
              </a:r>
            </a:p>
            <a:p>
              <a:pPr lvl="0">
                <a:defRPr/>
              </a:pPr>
              <a:r>
                <a:rPr lang="en-US" sz="1050" dirty="0">
                  <a:solidFill>
                    <a:srgbClr val="20769F"/>
                  </a:solidFill>
                  <a:cs typeface="Arial" panose="020B0604020202020204" pitchFamily="34" charset="0"/>
                </a:rPr>
                <a:t>ljones@walkerinfo.com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1C85C13-02B9-46B9-83A5-97A9CDB1A770}"/>
                </a:ext>
              </a:extLst>
            </p:cNvPr>
            <p:cNvSpPr txBox="1"/>
            <p:nvPr/>
          </p:nvSpPr>
          <p:spPr>
            <a:xfrm>
              <a:off x="6275646" y="3251242"/>
              <a:ext cx="1269194" cy="461665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rPr>
                <a:t>CANADA</a:t>
              </a:r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6EB150D6-67BA-4771-B9D2-656A8AAA9B04}"/>
                </a:ext>
              </a:extLst>
            </p:cNvPr>
            <p:cNvCxnSpPr>
              <a:cxnSpLocks/>
            </p:cNvCxnSpPr>
            <p:nvPr/>
          </p:nvCxnSpPr>
          <p:spPr>
            <a:xfrm>
              <a:off x="6275646" y="3724930"/>
              <a:ext cx="249410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69FB360E-2F1A-4F4B-A8FD-0CD6B03B0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302748" y="3863359"/>
              <a:ext cx="519996" cy="649995"/>
            </a:xfrm>
            <a:prstGeom prst="rect">
              <a:avLst/>
            </a:prstGeom>
          </p:spPr>
        </p:pic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F6994CD-48CC-46D8-AB29-E5B2ED112821}"/>
              </a:ext>
            </a:extLst>
          </p:cNvPr>
          <p:cNvGrpSpPr/>
          <p:nvPr/>
        </p:nvGrpSpPr>
        <p:grpSpPr>
          <a:xfrm>
            <a:off x="9284480" y="4667631"/>
            <a:ext cx="2508112" cy="1548315"/>
            <a:chOff x="8790391" y="860721"/>
            <a:chExt cx="2508112" cy="1548315"/>
          </a:xfrm>
        </p:grpSpPr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810F90D2-0168-435A-9FF5-1F06B3A091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26615" r="8720" b="35335"/>
            <a:stretch/>
          </p:blipFill>
          <p:spPr>
            <a:xfrm>
              <a:off x="8837880" y="1759872"/>
              <a:ext cx="519331" cy="649164"/>
            </a:xfrm>
            <a:prstGeom prst="rect">
              <a:avLst/>
            </a:prstGeom>
          </p:spPr>
        </p:pic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01304E38-BF31-44EF-BE10-DE23EDBCC373}"/>
                </a:ext>
              </a:extLst>
            </p:cNvPr>
            <p:cNvSpPr/>
            <p:nvPr/>
          </p:nvSpPr>
          <p:spPr>
            <a:xfrm>
              <a:off x="9554279" y="1759872"/>
              <a:ext cx="1744224" cy="415498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Chris Woolard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rgbClr val="20769F"/>
                  </a:solidFill>
                  <a:effectLst/>
                  <a:uLnTx/>
                  <a:uFillTx/>
                  <a:latin typeface="Open Sans Light"/>
                  <a:ea typeface="+mn-ea"/>
                  <a:cs typeface="Arial" panose="020B0604020202020204" pitchFamily="34" charset="0"/>
                </a:rPr>
                <a:t>cwoolard@walkerinfo.com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90328B3-D7EC-4E33-83E4-C76B8378340D}"/>
                </a:ext>
              </a:extLst>
            </p:cNvPr>
            <p:cNvSpPr txBox="1"/>
            <p:nvPr/>
          </p:nvSpPr>
          <p:spPr>
            <a:xfrm>
              <a:off x="8798124" y="860721"/>
              <a:ext cx="2147832" cy="677108"/>
            </a:xfrm>
            <a:prstGeom prst="rect">
              <a:avLst/>
            </a:prstGeom>
            <a:noFill/>
          </p:spPr>
          <p:txBody>
            <a:bodyPr wrap="none" l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rPr>
                <a:t>HEALTHCARE</a:t>
              </a:r>
              <a:b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rPr>
              </a:b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rPr>
                <a:t>AND REGULATED INDUSTRIES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3D080A57-FF47-4C25-912C-1167A91A50E2}"/>
                </a:ext>
              </a:extLst>
            </p:cNvPr>
            <p:cNvCxnSpPr>
              <a:cxnSpLocks/>
            </p:cNvCxnSpPr>
            <p:nvPr/>
          </p:nvCxnSpPr>
          <p:spPr>
            <a:xfrm>
              <a:off x="8790391" y="1616273"/>
              <a:ext cx="249410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1EBAF78-268C-4BFD-99AC-A38047A1DF76}"/>
              </a:ext>
            </a:extLst>
          </p:cNvPr>
          <p:cNvCxnSpPr/>
          <p:nvPr/>
        </p:nvCxnSpPr>
        <p:spPr>
          <a:xfrm>
            <a:off x="8923439" y="4424550"/>
            <a:ext cx="310443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itle 41">
            <a:extLst>
              <a:ext uri="{FF2B5EF4-FFF2-40B4-BE49-F238E27FC236}">
                <a16:creationId xmlns:a16="http://schemas.microsoft.com/office/drawing/2014/main" id="{0AE8392F-AE40-4375-8AA8-0183CAB7C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711" y="916681"/>
            <a:ext cx="2617438" cy="558580"/>
          </a:xfrm>
        </p:spPr>
        <p:txBody>
          <a:bodyPr/>
          <a:lstStyle/>
          <a:p>
            <a:r>
              <a:rPr lang="en-US" sz="2800" dirty="0"/>
              <a:t>AE Alignment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61BE251-B75E-4D94-9766-5C182C86FBF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08722" y="467358"/>
            <a:ext cx="1743075" cy="379413"/>
            <a:chOff x="150" y="144"/>
            <a:chExt cx="1098" cy="239"/>
          </a:xfrm>
        </p:grpSpPr>
        <p:sp>
          <p:nvSpPr>
            <p:cNvPr id="51" name="AutoShape 3">
              <a:extLst>
                <a:ext uri="{FF2B5EF4-FFF2-40B4-BE49-F238E27FC236}">
                  <a16:creationId xmlns:a16="http://schemas.microsoft.com/office/drawing/2014/main" id="{A75603D2-70E2-4D55-A71B-F9F566FD89A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0" y="144"/>
              <a:ext cx="1098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B486B675-59F8-434D-BEAB-532DC451BD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145"/>
              <a:ext cx="235" cy="237"/>
            </a:xfrm>
            <a:custGeom>
              <a:avLst/>
              <a:gdLst>
                <a:gd name="T0" fmla="*/ 205 w 289"/>
                <a:gd name="T1" fmla="*/ 208 h 289"/>
                <a:gd name="T2" fmla="*/ 166 w 289"/>
                <a:gd name="T3" fmla="*/ 183 h 289"/>
                <a:gd name="T4" fmla="*/ 252 w 289"/>
                <a:gd name="T5" fmla="*/ 48 h 289"/>
                <a:gd name="T6" fmla="*/ 145 w 289"/>
                <a:gd name="T7" fmla="*/ 0 h 289"/>
                <a:gd name="T8" fmla="*/ 0 w 289"/>
                <a:gd name="T9" fmla="*/ 145 h 289"/>
                <a:gd name="T10" fmla="*/ 145 w 289"/>
                <a:gd name="T11" fmla="*/ 289 h 289"/>
                <a:gd name="T12" fmla="*/ 289 w 289"/>
                <a:gd name="T13" fmla="*/ 145 h 289"/>
                <a:gd name="T14" fmla="*/ 279 w 289"/>
                <a:gd name="T15" fmla="*/ 92 h 289"/>
                <a:gd name="T16" fmla="*/ 205 w 289"/>
                <a:gd name="T17" fmla="*/ 208 h 289"/>
                <a:gd name="T18" fmla="*/ 19 w 289"/>
                <a:gd name="T19" fmla="*/ 181 h 289"/>
                <a:gd name="T20" fmla="*/ 83 w 289"/>
                <a:gd name="T21" fmla="*/ 82 h 289"/>
                <a:gd name="T22" fmla="*/ 121 w 289"/>
                <a:gd name="T23" fmla="*/ 108 h 289"/>
                <a:gd name="T24" fmla="*/ 58 w 289"/>
                <a:gd name="T25" fmla="*/ 206 h 289"/>
                <a:gd name="T26" fmla="*/ 19 w 289"/>
                <a:gd name="T27" fmla="*/ 181 h 289"/>
                <a:gd name="T28" fmla="*/ 131 w 289"/>
                <a:gd name="T29" fmla="*/ 207 h 289"/>
                <a:gd name="T30" fmla="*/ 93 w 289"/>
                <a:gd name="T31" fmla="*/ 182 h 289"/>
                <a:gd name="T32" fmla="*/ 156 w 289"/>
                <a:gd name="T33" fmla="*/ 82 h 289"/>
                <a:gd name="T34" fmla="*/ 194 w 289"/>
                <a:gd name="T35" fmla="*/ 108 h 289"/>
                <a:gd name="T36" fmla="*/ 131 w 289"/>
                <a:gd name="T37" fmla="*/ 207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9" h="289">
                  <a:moveTo>
                    <a:pt x="205" y="208"/>
                  </a:moveTo>
                  <a:cubicBezTo>
                    <a:pt x="166" y="183"/>
                    <a:pt x="166" y="183"/>
                    <a:pt x="166" y="183"/>
                  </a:cubicBezTo>
                  <a:cubicBezTo>
                    <a:pt x="252" y="48"/>
                    <a:pt x="252" y="48"/>
                    <a:pt x="252" y="48"/>
                  </a:cubicBezTo>
                  <a:cubicBezTo>
                    <a:pt x="226" y="19"/>
                    <a:pt x="187" y="0"/>
                    <a:pt x="145" y="0"/>
                  </a:cubicBezTo>
                  <a:cubicBezTo>
                    <a:pt x="65" y="0"/>
                    <a:pt x="0" y="65"/>
                    <a:pt x="0" y="145"/>
                  </a:cubicBezTo>
                  <a:cubicBezTo>
                    <a:pt x="0" y="225"/>
                    <a:pt x="65" y="289"/>
                    <a:pt x="145" y="289"/>
                  </a:cubicBezTo>
                  <a:cubicBezTo>
                    <a:pt x="225" y="289"/>
                    <a:pt x="289" y="225"/>
                    <a:pt x="289" y="145"/>
                  </a:cubicBezTo>
                  <a:cubicBezTo>
                    <a:pt x="289" y="126"/>
                    <a:pt x="286" y="108"/>
                    <a:pt x="279" y="92"/>
                  </a:cubicBezTo>
                  <a:lnTo>
                    <a:pt x="205" y="208"/>
                  </a:lnTo>
                  <a:close/>
                  <a:moveTo>
                    <a:pt x="19" y="181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121" y="108"/>
                    <a:pt x="121" y="108"/>
                    <a:pt x="121" y="108"/>
                  </a:cubicBezTo>
                  <a:cubicBezTo>
                    <a:pt x="58" y="206"/>
                    <a:pt x="58" y="206"/>
                    <a:pt x="58" y="206"/>
                  </a:cubicBezTo>
                  <a:lnTo>
                    <a:pt x="19" y="181"/>
                  </a:lnTo>
                  <a:close/>
                  <a:moveTo>
                    <a:pt x="131" y="207"/>
                  </a:moveTo>
                  <a:cubicBezTo>
                    <a:pt x="93" y="182"/>
                    <a:pt x="93" y="182"/>
                    <a:pt x="93" y="182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94" y="108"/>
                    <a:pt x="194" y="108"/>
                    <a:pt x="194" y="108"/>
                  </a:cubicBezTo>
                  <a:lnTo>
                    <a:pt x="131" y="2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7710705B-E4BD-4414-AACA-CC64BA148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" y="183"/>
              <a:ext cx="216" cy="165"/>
            </a:xfrm>
            <a:custGeom>
              <a:avLst/>
              <a:gdLst>
                <a:gd name="T0" fmla="*/ 65 w 216"/>
                <a:gd name="T1" fmla="*/ 114 h 165"/>
                <a:gd name="T2" fmla="*/ 108 w 216"/>
                <a:gd name="T3" fmla="*/ 0 h 165"/>
                <a:gd name="T4" fmla="*/ 152 w 216"/>
                <a:gd name="T5" fmla="*/ 114 h 165"/>
                <a:gd name="T6" fmla="*/ 195 w 216"/>
                <a:gd name="T7" fmla="*/ 3 h 165"/>
                <a:gd name="T8" fmla="*/ 216 w 216"/>
                <a:gd name="T9" fmla="*/ 3 h 165"/>
                <a:gd name="T10" fmla="*/ 152 w 216"/>
                <a:gd name="T11" fmla="*/ 165 h 165"/>
                <a:gd name="T12" fmla="*/ 108 w 216"/>
                <a:gd name="T13" fmla="*/ 51 h 165"/>
                <a:gd name="T14" fmla="*/ 65 w 216"/>
                <a:gd name="T15" fmla="*/ 165 h 165"/>
                <a:gd name="T16" fmla="*/ 0 w 216"/>
                <a:gd name="T17" fmla="*/ 3 h 165"/>
                <a:gd name="T18" fmla="*/ 22 w 216"/>
                <a:gd name="T19" fmla="*/ 3 h 165"/>
                <a:gd name="T20" fmla="*/ 65 w 216"/>
                <a:gd name="T21" fmla="*/ 11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6" h="165">
                  <a:moveTo>
                    <a:pt x="65" y="114"/>
                  </a:moveTo>
                  <a:lnTo>
                    <a:pt x="108" y="0"/>
                  </a:lnTo>
                  <a:lnTo>
                    <a:pt x="152" y="114"/>
                  </a:lnTo>
                  <a:lnTo>
                    <a:pt x="195" y="3"/>
                  </a:lnTo>
                  <a:lnTo>
                    <a:pt x="216" y="3"/>
                  </a:lnTo>
                  <a:lnTo>
                    <a:pt x="152" y="165"/>
                  </a:lnTo>
                  <a:lnTo>
                    <a:pt x="108" y="51"/>
                  </a:lnTo>
                  <a:lnTo>
                    <a:pt x="65" y="165"/>
                  </a:lnTo>
                  <a:lnTo>
                    <a:pt x="0" y="3"/>
                  </a:lnTo>
                  <a:lnTo>
                    <a:pt x="22" y="3"/>
                  </a:lnTo>
                  <a:lnTo>
                    <a:pt x="65" y="11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7">
              <a:extLst>
                <a:ext uri="{FF2B5EF4-FFF2-40B4-BE49-F238E27FC236}">
                  <a16:creationId xmlns:a16="http://schemas.microsoft.com/office/drawing/2014/main" id="{5F4A2029-C010-4190-A1DB-1C120ADBC2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" y="179"/>
              <a:ext cx="148" cy="162"/>
            </a:xfrm>
            <a:custGeom>
              <a:avLst/>
              <a:gdLst>
                <a:gd name="T0" fmla="*/ 38 w 148"/>
                <a:gd name="T1" fmla="*/ 124 h 162"/>
                <a:gd name="T2" fmla="*/ 21 w 148"/>
                <a:gd name="T3" fmla="*/ 162 h 162"/>
                <a:gd name="T4" fmla="*/ 0 w 148"/>
                <a:gd name="T5" fmla="*/ 162 h 162"/>
                <a:gd name="T6" fmla="*/ 74 w 148"/>
                <a:gd name="T7" fmla="*/ 0 h 162"/>
                <a:gd name="T8" fmla="*/ 148 w 148"/>
                <a:gd name="T9" fmla="*/ 162 h 162"/>
                <a:gd name="T10" fmla="*/ 127 w 148"/>
                <a:gd name="T11" fmla="*/ 162 h 162"/>
                <a:gd name="T12" fmla="*/ 109 w 148"/>
                <a:gd name="T13" fmla="*/ 124 h 162"/>
                <a:gd name="T14" fmla="*/ 38 w 148"/>
                <a:gd name="T15" fmla="*/ 124 h 162"/>
                <a:gd name="T16" fmla="*/ 74 w 148"/>
                <a:gd name="T17" fmla="*/ 42 h 162"/>
                <a:gd name="T18" fmla="*/ 47 w 148"/>
                <a:gd name="T19" fmla="*/ 106 h 162"/>
                <a:gd name="T20" fmla="*/ 102 w 148"/>
                <a:gd name="T21" fmla="*/ 106 h 162"/>
                <a:gd name="T22" fmla="*/ 74 w 148"/>
                <a:gd name="T23" fmla="*/ 4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8" h="162">
                  <a:moveTo>
                    <a:pt x="38" y="124"/>
                  </a:moveTo>
                  <a:lnTo>
                    <a:pt x="21" y="162"/>
                  </a:lnTo>
                  <a:lnTo>
                    <a:pt x="0" y="162"/>
                  </a:lnTo>
                  <a:lnTo>
                    <a:pt x="74" y="0"/>
                  </a:lnTo>
                  <a:lnTo>
                    <a:pt x="148" y="162"/>
                  </a:lnTo>
                  <a:lnTo>
                    <a:pt x="127" y="162"/>
                  </a:lnTo>
                  <a:lnTo>
                    <a:pt x="109" y="124"/>
                  </a:lnTo>
                  <a:lnTo>
                    <a:pt x="38" y="124"/>
                  </a:lnTo>
                  <a:close/>
                  <a:moveTo>
                    <a:pt x="74" y="42"/>
                  </a:moveTo>
                  <a:lnTo>
                    <a:pt x="47" y="106"/>
                  </a:lnTo>
                  <a:lnTo>
                    <a:pt x="102" y="106"/>
                  </a:lnTo>
                  <a:lnTo>
                    <a:pt x="74" y="4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8">
              <a:extLst>
                <a:ext uri="{FF2B5EF4-FFF2-40B4-BE49-F238E27FC236}">
                  <a16:creationId xmlns:a16="http://schemas.microsoft.com/office/drawing/2014/main" id="{81297325-73E6-4028-B375-93862B87E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" y="186"/>
              <a:ext cx="67" cy="155"/>
            </a:xfrm>
            <a:custGeom>
              <a:avLst/>
              <a:gdLst>
                <a:gd name="T0" fmla="*/ 20 w 67"/>
                <a:gd name="T1" fmla="*/ 138 h 155"/>
                <a:gd name="T2" fmla="*/ 67 w 67"/>
                <a:gd name="T3" fmla="*/ 138 h 155"/>
                <a:gd name="T4" fmla="*/ 67 w 67"/>
                <a:gd name="T5" fmla="*/ 155 h 155"/>
                <a:gd name="T6" fmla="*/ 0 w 67"/>
                <a:gd name="T7" fmla="*/ 155 h 155"/>
                <a:gd name="T8" fmla="*/ 0 w 67"/>
                <a:gd name="T9" fmla="*/ 0 h 155"/>
                <a:gd name="T10" fmla="*/ 20 w 67"/>
                <a:gd name="T11" fmla="*/ 0 h 155"/>
                <a:gd name="T12" fmla="*/ 20 w 67"/>
                <a:gd name="T13" fmla="*/ 13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155">
                  <a:moveTo>
                    <a:pt x="20" y="138"/>
                  </a:moveTo>
                  <a:lnTo>
                    <a:pt x="67" y="138"/>
                  </a:lnTo>
                  <a:lnTo>
                    <a:pt x="67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1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9">
              <a:extLst>
                <a:ext uri="{FF2B5EF4-FFF2-40B4-BE49-F238E27FC236}">
                  <a16:creationId xmlns:a16="http://schemas.microsoft.com/office/drawing/2014/main" id="{A721D641-7608-4586-9769-0B5E27A9E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" y="186"/>
              <a:ext cx="112" cy="155"/>
            </a:xfrm>
            <a:custGeom>
              <a:avLst/>
              <a:gdLst>
                <a:gd name="T0" fmla="*/ 85 w 112"/>
                <a:gd name="T1" fmla="*/ 0 h 155"/>
                <a:gd name="T2" fmla="*/ 110 w 112"/>
                <a:gd name="T3" fmla="*/ 0 h 155"/>
                <a:gd name="T4" fmla="*/ 41 w 112"/>
                <a:gd name="T5" fmla="*/ 70 h 155"/>
                <a:gd name="T6" fmla="*/ 112 w 112"/>
                <a:gd name="T7" fmla="*/ 155 h 155"/>
                <a:gd name="T8" fmla="*/ 86 w 112"/>
                <a:gd name="T9" fmla="*/ 155 h 155"/>
                <a:gd name="T10" fmla="*/ 20 w 112"/>
                <a:gd name="T11" fmla="*/ 73 h 155"/>
                <a:gd name="T12" fmla="*/ 20 w 112"/>
                <a:gd name="T13" fmla="*/ 90 h 155"/>
                <a:gd name="T14" fmla="*/ 20 w 112"/>
                <a:gd name="T15" fmla="*/ 155 h 155"/>
                <a:gd name="T16" fmla="*/ 0 w 112"/>
                <a:gd name="T17" fmla="*/ 155 h 155"/>
                <a:gd name="T18" fmla="*/ 0 w 112"/>
                <a:gd name="T19" fmla="*/ 0 h 155"/>
                <a:gd name="T20" fmla="*/ 20 w 112"/>
                <a:gd name="T21" fmla="*/ 0 h 155"/>
                <a:gd name="T22" fmla="*/ 20 w 112"/>
                <a:gd name="T23" fmla="*/ 67 h 155"/>
                <a:gd name="T24" fmla="*/ 85 w 112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55">
                  <a:moveTo>
                    <a:pt x="85" y="0"/>
                  </a:moveTo>
                  <a:lnTo>
                    <a:pt x="110" y="0"/>
                  </a:lnTo>
                  <a:lnTo>
                    <a:pt x="41" y="70"/>
                  </a:lnTo>
                  <a:lnTo>
                    <a:pt x="112" y="155"/>
                  </a:lnTo>
                  <a:lnTo>
                    <a:pt x="86" y="155"/>
                  </a:lnTo>
                  <a:lnTo>
                    <a:pt x="20" y="73"/>
                  </a:lnTo>
                  <a:lnTo>
                    <a:pt x="20" y="90"/>
                  </a:lnTo>
                  <a:lnTo>
                    <a:pt x="20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67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10">
              <a:extLst>
                <a:ext uri="{FF2B5EF4-FFF2-40B4-BE49-F238E27FC236}">
                  <a16:creationId xmlns:a16="http://schemas.microsoft.com/office/drawing/2014/main" id="{DD1E681E-5BC0-423C-8E5C-F6E872349A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4" y="186"/>
              <a:ext cx="83" cy="155"/>
            </a:xfrm>
            <a:custGeom>
              <a:avLst/>
              <a:gdLst>
                <a:gd name="T0" fmla="*/ 0 w 83"/>
                <a:gd name="T1" fmla="*/ 0 h 155"/>
                <a:gd name="T2" fmla="*/ 83 w 83"/>
                <a:gd name="T3" fmla="*/ 0 h 155"/>
                <a:gd name="T4" fmla="*/ 83 w 83"/>
                <a:gd name="T5" fmla="*/ 17 h 155"/>
                <a:gd name="T6" fmla="*/ 19 w 83"/>
                <a:gd name="T7" fmla="*/ 17 h 155"/>
                <a:gd name="T8" fmla="*/ 19 w 83"/>
                <a:gd name="T9" fmla="*/ 61 h 155"/>
                <a:gd name="T10" fmla="*/ 81 w 83"/>
                <a:gd name="T11" fmla="*/ 61 h 155"/>
                <a:gd name="T12" fmla="*/ 81 w 83"/>
                <a:gd name="T13" fmla="*/ 79 h 155"/>
                <a:gd name="T14" fmla="*/ 19 w 83"/>
                <a:gd name="T15" fmla="*/ 79 h 155"/>
                <a:gd name="T16" fmla="*/ 19 w 83"/>
                <a:gd name="T17" fmla="*/ 138 h 155"/>
                <a:gd name="T18" fmla="*/ 83 w 83"/>
                <a:gd name="T19" fmla="*/ 138 h 155"/>
                <a:gd name="T20" fmla="*/ 83 w 83"/>
                <a:gd name="T21" fmla="*/ 155 h 155"/>
                <a:gd name="T22" fmla="*/ 0 w 83"/>
                <a:gd name="T23" fmla="*/ 155 h 155"/>
                <a:gd name="T24" fmla="*/ 0 w 83"/>
                <a:gd name="T2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3" h="155">
                  <a:moveTo>
                    <a:pt x="0" y="0"/>
                  </a:moveTo>
                  <a:lnTo>
                    <a:pt x="83" y="0"/>
                  </a:lnTo>
                  <a:lnTo>
                    <a:pt x="83" y="17"/>
                  </a:lnTo>
                  <a:lnTo>
                    <a:pt x="19" y="17"/>
                  </a:lnTo>
                  <a:lnTo>
                    <a:pt x="19" y="61"/>
                  </a:lnTo>
                  <a:lnTo>
                    <a:pt x="81" y="61"/>
                  </a:lnTo>
                  <a:lnTo>
                    <a:pt x="81" y="79"/>
                  </a:lnTo>
                  <a:lnTo>
                    <a:pt x="19" y="79"/>
                  </a:lnTo>
                  <a:lnTo>
                    <a:pt x="19" y="138"/>
                  </a:lnTo>
                  <a:lnTo>
                    <a:pt x="83" y="138"/>
                  </a:lnTo>
                  <a:lnTo>
                    <a:pt x="83" y="155"/>
                  </a:lnTo>
                  <a:lnTo>
                    <a:pt x="0" y="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1">
              <a:extLst>
                <a:ext uri="{FF2B5EF4-FFF2-40B4-BE49-F238E27FC236}">
                  <a16:creationId xmlns:a16="http://schemas.microsoft.com/office/drawing/2014/main" id="{3CAF0186-1DFF-451A-B6B7-1732E9F14D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3" y="186"/>
              <a:ext cx="96" cy="155"/>
            </a:xfrm>
            <a:custGeom>
              <a:avLst/>
              <a:gdLst>
                <a:gd name="T0" fmla="*/ 118 w 118"/>
                <a:gd name="T1" fmla="*/ 189 h 189"/>
                <a:gd name="T2" fmla="*/ 90 w 118"/>
                <a:gd name="T3" fmla="*/ 189 h 189"/>
                <a:gd name="T4" fmla="*/ 34 w 118"/>
                <a:gd name="T5" fmla="*/ 109 h 189"/>
                <a:gd name="T6" fmla="*/ 24 w 118"/>
                <a:gd name="T7" fmla="*/ 94 h 189"/>
                <a:gd name="T8" fmla="*/ 24 w 118"/>
                <a:gd name="T9" fmla="*/ 189 h 189"/>
                <a:gd name="T10" fmla="*/ 0 w 118"/>
                <a:gd name="T11" fmla="*/ 189 h 189"/>
                <a:gd name="T12" fmla="*/ 0 w 118"/>
                <a:gd name="T13" fmla="*/ 0 h 189"/>
                <a:gd name="T14" fmla="*/ 29 w 118"/>
                <a:gd name="T15" fmla="*/ 0 h 189"/>
                <a:gd name="T16" fmla="*/ 79 w 118"/>
                <a:gd name="T17" fmla="*/ 8 h 189"/>
                <a:gd name="T18" fmla="*/ 104 w 118"/>
                <a:gd name="T19" fmla="*/ 54 h 189"/>
                <a:gd name="T20" fmla="*/ 59 w 118"/>
                <a:gd name="T21" fmla="*/ 107 h 189"/>
                <a:gd name="T22" fmla="*/ 118 w 118"/>
                <a:gd name="T23" fmla="*/ 189 h 189"/>
                <a:gd name="T24" fmla="*/ 24 w 118"/>
                <a:gd name="T25" fmla="*/ 89 h 189"/>
                <a:gd name="T26" fmla="*/ 32 w 118"/>
                <a:gd name="T27" fmla="*/ 89 h 189"/>
                <a:gd name="T28" fmla="*/ 82 w 118"/>
                <a:gd name="T29" fmla="*/ 55 h 189"/>
                <a:gd name="T30" fmla="*/ 30 w 118"/>
                <a:gd name="T31" fmla="*/ 21 h 189"/>
                <a:gd name="T32" fmla="*/ 24 w 118"/>
                <a:gd name="T33" fmla="*/ 21 h 189"/>
                <a:gd name="T34" fmla="*/ 24 w 118"/>
                <a:gd name="T35" fmla="*/ 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8" h="189">
                  <a:moveTo>
                    <a:pt x="118" y="189"/>
                  </a:moveTo>
                  <a:cubicBezTo>
                    <a:pt x="90" y="189"/>
                    <a:pt x="90" y="189"/>
                    <a:pt x="90" y="189"/>
                  </a:cubicBezTo>
                  <a:cubicBezTo>
                    <a:pt x="34" y="109"/>
                    <a:pt x="34" y="109"/>
                    <a:pt x="34" y="109"/>
                  </a:cubicBezTo>
                  <a:cubicBezTo>
                    <a:pt x="24" y="94"/>
                    <a:pt x="24" y="94"/>
                    <a:pt x="24" y="94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6" y="0"/>
                    <a:pt x="64" y="0"/>
                    <a:pt x="79" y="8"/>
                  </a:cubicBezTo>
                  <a:cubicBezTo>
                    <a:pt x="95" y="18"/>
                    <a:pt x="104" y="35"/>
                    <a:pt x="104" y="54"/>
                  </a:cubicBezTo>
                  <a:cubicBezTo>
                    <a:pt x="104" y="81"/>
                    <a:pt x="86" y="103"/>
                    <a:pt x="59" y="107"/>
                  </a:cubicBezTo>
                  <a:lnTo>
                    <a:pt x="118" y="189"/>
                  </a:lnTo>
                  <a:close/>
                  <a:moveTo>
                    <a:pt x="24" y="89"/>
                  </a:moveTo>
                  <a:cubicBezTo>
                    <a:pt x="32" y="89"/>
                    <a:pt x="32" y="89"/>
                    <a:pt x="32" y="89"/>
                  </a:cubicBezTo>
                  <a:cubicBezTo>
                    <a:pt x="56" y="89"/>
                    <a:pt x="82" y="85"/>
                    <a:pt x="82" y="55"/>
                  </a:cubicBezTo>
                  <a:cubicBezTo>
                    <a:pt x="82" y="25"/>
                    <a:pt x="54" y="21"/>
                    <a:pt x="30" y="21"/>
                  </a:cubicBezTo>
                  <a:cubicBezTo>
                    <a:pt x="24" y="21"/>
                    <a:pt x="24" y="21"/>
                    <a:pt x="24" y="21"/>
                  </a:cubicBezTo>
                  <a:lnTo>
                    <a:pt x="24" y="8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7526542"/>
      </p:ext>
    </p:extLst>
  </p:cSld>
  <p:clrMapOvr>
    <a:masterClrMapping/>
  </p:clrMapOvr>
</p:sld>
</file>

<file path=ppt/theme/theme1.xml><?xml version="1.0" encoding="utf-8"?>
<a:theme xmlns:a="http://schemas.openxmlformats.org/drawingml/2006/main" name="QPN">
  <a:themeElements>
    <a:clrScheme name="Custom 1">
      <a:dk1>
        <a:sysClr val="windowText" lastClr="000000"/>
      </a:dk1>
      <a:lt1>
        <a:sysClr val="window" lastClr="FFFFFF"/>
      </a:lt1>
      <a:dk2>
        <a:srgbClr val="0E2059"/>
      </a:dk2>
      <a:lt2>
        <a:srgbClr val="20759E"/>
      </a:lt2>
      <a:accent1>
        <a:srgbClr val="58B0E3"/>
      </a:accent1>
      <a:accent2>
        <a:srgbClr val="F8971D"/>
      </a:accent2>
      <a:accent3>
        <a:srgbClr val="5EC4B6"/>
      </a:accent3>
      <a:accent4>
        <a:srgbClr val="A4C660"/>
      </a:accent4>
      <a:accent5>
        <a:srgbClr val="F6D62D"/>
      </a:accent5>
      <a:accent6>
        <a:srgbClr val="D94020"/>
      </a:accent6>
      <a:hlink>
        <a:srgbClr val="0563C1"/>
      </a:hlink>
      <a:folHlink>
        <a:srgbClr val="954F72"/>
      </a:folHlink>
    </a:clrScheme>
    <a:fontScheme name="Open Sans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-WALKER-16x9-Template.potx" id="{B358E5AA-F751-4F7A-8A89-CE7747E73203}" vid="{E9A998C6-2E44-4455-A69B-D6C88A2E1B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4142</TotalTime>
  <Words>687</Words>
  <Application>Microsoft Office PowerPoint</Application>
  <PresentationFormat>Widescreen</PresentationFormat>
  <Paragraphs>141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Arial Narrow</vt:lpstr>
      <vt:lpstr>Calibri</vt:lpstr>
      <vt:lpstr>Open Sans</vt:lpstr>
      <vt:lpstr>Open Sans Light</vt:lpstr>
      <vt:lpstr>Open Sans Semibold</vt:lpstr>
      <vt:lpstr>Wingdings</vt:lpstr>
      <vt:lpstr>QPN</vt:lpstr>
      <vt:lpstr>Walker is a Qualtrics certified full-service Experience Management (XM) firm.</vt:lpstr>
      <vt:lpstr>Approaches tailored to client needs and maturity</vt:lpstr>
      <vt:lpstr>Walker’s End-to-End Services</vt:lpstr>
      <vt:lpstr>Walker’s Advisory Services</vt:lpstr>
      <vt:lpstr>AE Alignment</vt:lpstr>
    </vt:vector>
  </TitlesOfParts>
  <Company>Walker Information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one stop solution for Qualtrics AE’s to navigate Walker Implementation and Services</dc:title>
  <dc:creator>Adkins, Courtney;jwiggington@walkerinfo.com</dc:creator>
  <cp:lastModifiedBy>Wiggington, Jeff</cp:lastModifiedBy>
  <cp:revision>36</cp:revision>
  <dcterms:created xsi:type="dcterms:W3CDTF">2021-01-13T14:41:31Z</dcterms:created>
  <dcterms:modified xsi:type="dcterms:W3CDTF">2021-09-09T13:43:10Z</dcterms:modified>
</cp:coreProperties>
</file>